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71" r:id="rId4"/>
    <p:sldId id="293" r:id="rId5"/>
    <p:sldId id="294" r:id="rId6"/>
    <p:sldId id="295" r:id="rId7"/>
    <p:sldId id="296" r:id="rId8"/>
    <p:sldId id="297" r:id="rId9"/>
    <p:sldId id="270" r:id="rId10"/>
    <p:sldId id="282" r:id="rId11"/>
    <p:sldId id="284" r:id="rId12"/>
    <p:sldId id="285" r:id="rId13"/>
    <p:sldId id="288" r:id="rId14"/>
    <p:sldId id="287" r:id="rId15"/>
    <p:sldId id="289" r:id="rId16"/>
    <p:sldId id="283" r:id="rId17"/>
    <p:sldId id="292" r:id="rId18"/>
    <p:sldId id="291" r:id="rId19"/>
    <p:sldId id="290" r:id="rId20"/>
    <p:sldId id="300" r:id="rId21"/>
    <p:sldId id="302" r:id="rId22"/>
    <p:sldId id="303" r:id="rId23"/>
    <p:sldId id="304" r:id="rId24"/>
    <p:sldId id="305" r:id="rId25"/>
    <p:sldId id="306" r:id="rId26"/>
    <p:sldId id="307" r:id="rId27"/>
    <p:sldId id="274" r:id="rId28"/>
    <p:sldId id="273" r:id="rId29"/>
    <p:sldId id="277" r:id="rId30"/>
    <p:sldId id="278" r:id="rId31"/>
    <p:sldId id="279" r:id="rId32"/>
    <p:sldId id="280" r:id="rId33"/>
    <p:sldId id="281" r:id="rId34"/>
    <p:sldId id="298" r:id="rId35"/>
    <p:sldId id="309" r:id="rId36"/>
    <p:sldId id="310" r:id="rId37"/>
    <p:sldId id="299" r:id="rId38"/>
    <p:sldId id="276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4491BA3-E719-49CC-8DA2-2DAAF4DA8B11}">
          <p14:sldIdLst>
            <p14:sldId id="257"/>
            <p14:sldId id="258"/>
          </p14:sldIdLst>
        </p14:section>
        <p14:section name="Spielregeln" id="{68B47902-D889-416B-84AD-DCF263F3823D}">
          <p14:sldIdLst>
            <p14:sldId id="271"/>
            <p14:sldId id="293"/>
            <p14:sldId id="294"/>
            <p14:sldId id="295"/>
            <p14:sldId id="296"/>
            <p14:sldId id="297"/>
          </p14:sldIdLst>
        </p14:section>
        <p14:section name="Motivation" id="{1D994D1B-2533-4315-B281-081EDC38B33B}">
          <p14:sldIdLst>
            <p14:sldId id="270"/>
            <p14:sldId id="282"/>
            <p14:sldId id="284"/>
            <p14:sldId id="285"/>
            <p14:sldId id="288"/>
            <p14:sldId id="287"/>
            <p14:sldId id="289"/>
            <p14:sldId id="283"/>
            <p14:sldId id="292"/>
            <p14:sldId id="291"/>
            <p14:sldId id="290"/>
          </p14:sldIdLst>
        </p14:section>
        <p14:section name="Projektverlauf" id="{440768CF-5359-4F5C-A10D-72106A3011DE}">
          <p14:sldIdLst>
            <p14:sldId id="300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Codeausschnitte" id="{9349180D-EFEA-4FA2-95F0-9E2960E8D259}">
          <p14:sldIdLst>
            <p14:sldId id="274"/>
          </p14:sldIdLst>
        </p14:section>
        <p14:section name="Demo" id="{0F19BF87-CF2A-44FF-BB08-8CC14A52DAD1}">
          <p14:sldIdLst>
            <p14:sldId id="273"/>
            <p14:sldId id="277"/>
            <p14:sldId id="278"/>
            <p14:sldId id="279"/>
            <p14:sldId id="280"/>
            <p14:sldId id="281"/>
          </p14:sldIdLst>
        </p14:section>
        <p14:section name="Outro" id="{006DAD8C-CB3F-4906-A0F4-5A888BBAD0D5}">
          <p14:sldIdLst>
            <p14:sldId id="298"/>
            <p14:sldId id="309"/>
            <p14:sldId id="310"/>
            <p14:sldId id="29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724AD4-BFB2-D566-B11D-EC50DCBAC82C}" v="463" dt="2021-12-13T12:56:53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Bartolomé" userId="0c208f9a-0c89-4d0c-90f8-935b4e2f1f65" providerId="ADAL" clId="{7D2FFDB5-6D63-4171-AEA3-372D9AB582DC}"/>
    <pc:docChg chg="addSld">
      <pc:chgData name="Martin Bartolomé" userId="0c208f9a-0c89-4d0c-90f8-935b4e2f1f65" providerId="ADAL" clId="{7D2FFDB5-6D63-4171-AEA3-372D9AB582DC}" dt="2021-12-11T17:24:43.045" v="0" actId="680"/>
      <pc:docMkLst>
        <pc:docMk/>
      </pc:docMkLst>
      <pc:sldChg chg="new">
        <pc:chgData name="Martin Bartolomé" userId="0c208f9a-0c89-4d0c-90f8-935b4e2f1f65" providerId="ADAL" clId="{7D2FFDB5-6D63-4171-AEA3-372D9AB582DC}" dt="2021-12-11T17:24:43.045" v="0" actId="680"/>
        <pc:sldMkLst>
          <pc:docMk/>
          <pc:sldMk cId="3169329001" sldId="256"/>
        </pc:sldMkLst>
      </pc:sldChg>
    </pc:docChg>
  </pc:docChgLst>
  <pc:docChgLst>
    <pc:chgData name="Thomas Curiger" userId="S::thomas.curiger@students.ffhs.ch::3714b5fe-a3cc-41e2-9992-f6e9bc0306ca" providerId="AD" clId="Web-{734D346A-EF00-76CB-E7BE-8816E2A7CF32}"/>
    <pc:docChg chg="addSld delSld modSld sldOrd modSection">
      <pc:chgData name="Thomas Curiger" userId="S::thomas.curiger@students.ffhs.ch::3714b5fe-a3cc-41e2-9992-f6e9bc0306ca" providerId="AD" clId="Web-{734D346A-EF00-76CB-E7BE-8816E2A7CF32}" dt="2021-12-12T13:12:12.962" v="706" actId="20577"/>
      <pc:docMkLst>
        <pc:docMk/>
      </pc:docMkLst>
      <pc:sldChg chg="modSp">
        <pc:chgData name="Thomas Curiger" userId="S::thomas.curiger@students.ffhs.ch::3714b5fe-a3cc-41e2-9992-f6e9bc0306ca" providerId="AD" clId="Web-{734D346A-EF00-76CB-E7BE-8816E2A7CF32}" dt="2021-12-12T12:55:57.200" v="645" actId="20577"/>
        <pc:sldMkLst>
          <pc:docMk/>
          <pc:sldMk cId="1598309271" sldId="258"/>
        </pc:sldMkLst>
        <pc:spChg chg="mod">
          <ac:chgData name="Thomas Curiger" userId="S::thomas.curiger@students.ffhs.ch::3714b5fe-a3cc-41e2-9992-f6e9bc0306ca" providerId="AD" clId="Web-{734D346A-EF00-76CB-E7BE-8816E2A7CF32}" dt="2021-12-12T12:55:57.200" v="645" actId="20577"/>
          <ac:spMkLst>
            <pc:docMk/>
            <pc:sldMk cId="1598309271" sldId="258"/>
            <ac:spMk id="3" creationId="{F09506C8-D2A9-7B4E-8CCA-E00841279895}"/>
          </ac:spMkLst>
        </pc:spChg>
      </pc:sldChg>
      <pc:sldChg chg="addSp delSp modSp mod modClrScheme chgLayout">
        <pc:chgData name="Thomas Curiger" userId="S::thomas.curiger@students.ffhs.ch::3714b5fe-a3cc-41e2-9992-f6e9bc0306ca" providerId="AD" clId="Web-{734D346A-EF00-76CB-E7BE-8816E2A7CF32}" dt="2021-12-12T11:27:41.288" v="13"/>
        <pc:sldMkLst>
          <pc:docMk/>
          <pc:sldMk cId="172676494" sldId="270"/>
        </pc:sldMkLst>
        <pc:spChg chg="mod ord">
          <ac:chgData name="Thomas Curiger" userId="S::thomas.curiger@students.ffhs.ch::3714b5fe-a3cc-41e2-9992-f6e9bc0306ca" providerId="AD" clId="Web-{734D346A-EF00-76CB-E7BE-8816E2A7CF32}" dt="2021-12-12T11:27:24.522" v="12"/>
          <ac:spMkLst>
            <pc:docMk/>
            <pc:sldMk cId="172676494" sldId="270"/>
            <ac:spMk id="2" creationId="{F5ABDE87-04AF-C34D-B175-AEE2A91BD5E9}"/>
          </ac:spMkLst>
        </pc:spChg>
        <pc:spChg chg="add del mod ord">
          <ac:chgData name="Thomas Curiger" userId="S::thomas.curiger@students.ffhs.ch::3714b5fe-a3cc-41e2-9992-f6e9bc0306ca" providerId="AD" clId="Web-{734D346A-EF00-76CB-E7BE-8816E2A7CF32}" dt="2021-12-12T11:27:24.522" v="12"/>
          <ac:spMkLst>
            <pc:docMk/>
            <pc:sldMk cId="172676494" sldId="270"/>
            <ac:spMk id="3" creationId="{A209B9E2-967B-46CC-A3FF-9A43B0A01B8C}"/>
          </ac:spMkLst>
        </pc:spChg>
        <pc:spChg chg="mod ord">
          <ac:chgData name="Thomas Curiger" userId="S::thomas.curiger@students.ffhs.ch::3714b5fe-a3cc-41e2-9992-f6e9bc0306ca" providerId="AD" clId="Web-{734D346A-EF00-76CB-E7BE-8816E2A7CF32}" dt="2021-12-12T11:27:24.522" v="12"/>
          <ac:spMkLst>
            <pc:docMk/>
            <pc:sldMk cId="172676494" sldId="270"/>
            <ac:spMk id="4" creationId="{38FE9649-90C0-4A45-A1B6-CC28D1F652B6}"/>
          </ac:spMkLst>
        </pc:spChg>
        <pc:spChg chg="mod ord">
          <ac:chgData name="Thomas Curiger" userId="S::thomas.curiger@students.ffhs.ch::3714b5fe-a3cc-41e2-9992-f6e9bc0306ca" providerId="AD" clId="Web-{734D346A-EF00-76CB-E7BE-8816E2A7CF32}" dt="2021-12-12T11:27:24.522" v="12"/>
          <ac:spMkLst>
            <pc:docMk/>
            <pc:sldMk cId="172676494" sldId="270"/>
            <ac:spMk id="5" creationId="{3A189213-5596-BA42-AFAD-1BC0FF740F6C}"/>
          </ac:spMkLst>
        </pc:spChg>
        <pc:spChg chg="mod ord">
          <ac:chgData name="Thomas Curiger" userId="S::thomas.curiger@students.ffhs.ch::3714b5fe-a3cc-41e2-9992-f6e9bc0306ca" providerId="AD" clId="Web-{734D346A-EF00-76CB-E7BE-8816E2A7CF32}" dt="2021-12-12T11:27:24.522" v="12"/>
          <ac:spMkLst>
            <pc:docMk/>
            <pc:sldMk cId="172676494" sldId="270"/>
            <ac:spMk id="6" creationId="{78960EF9-868D-C044-90AE-62005C8E5D83}"/>
          </ac:spMkLst>
        </pc:spChg>
        <pc:spChg chg="del mod ord">
          <ac:chgData name="Thomas Curiger" userId="S::thomas.curiger@students.ffhs.ch::3714b5fe-a3cc-41e2-9992-f6e9bc0306ca" providerId="AD" clId="Web-{734D346A-EF00-76CB-E7BE-8816E2A7CF32}" dt="2021-12-12T11:27:41.288" v="13"/>
          <ac:spMkLst>
            <pc:docMk/>
            <pc:sldMk cId="172676494" sldId="270"/>
            <ac:spMk id="7" creationId="{19154BD3-4A0B-40BD-91E6-F0266DB2D644}"/>
          </ac:spMkLst>
        </pc:spChg>
        <pc:picChg chg="add mod ord">
          <ac:chgData name="Thomas Curiger" userId="S::thomas.curiger@students.ffhs.ch::3714b5fe-a3cc-41e2-9992-f6e9bc0306ca" providerId="AD" clId="Web-{734D346A-EF00-76CB-E7BE-8816E2A7CF32}" dt="2021-12-12T11:27:41.288" v="13"/>
          <ac:picMkLst>
            <pc:docMk/>
            <pc:sldMk cId="172676494" sldId="270"/>
            <ac:picMk id="8" creationId="{D7A4DB52-D91F-4C6B-962D-155C3B3AE182}"/>
          </ac:picMkLst>
        </pc:picChg>
      </pc:sldChg>
      <pc:sldChg chg="addSp modSp ord">
        <pc:chgData name="Thomas Curiger" userId="S::thomas.curiger@students.ffhs.ch::3714b5fe-a3cc-41e2-9992-f6e9bc0306ca" providerId="AD" clId="Web-{734D346A-EF00-76CB-E7BE-8816E2A7CF32}" dt="2021-12-12T12:55:33.731" v="643"/>
        <pc:sldMkLst>
          <pc:docMk/>
          <pc:sldMk cId="665431395" sldId="271"/>
        </pc:sldMkLst>
        <pc:spChg chg="add mod">
          <ac:chgData name="Thomas Curiger" userId="S::thomas.curiger@students.ffhs.ch::3714b5fe-a3cc-41e2-9992-f6e9bc0306ca" providerId="AD" clId="Web-{734D346A-EF00-76CB-E7BE-8816E2A7CF32}" dt="2021-12-12T12:09:12.445" v="196"/>
          <ac:spMkLst>
            <pc:docMk/>
            <pc:sldMk cId="665431395" sldId="271"/>
            <ac:spMk id="3" creationId="{36B1ACDE-F42E-48E5-92CA-2013F0CA85A6}"/>
          </ac:spMkLst>
        </pc:spChg>
      </pc:sldChg>
      <pc:sldChg chg="modSp del">
        <pc:chgData name="Thomas Curiger" userId="S::thomas.curiger@students.ffhs.ch::3714b5fe-a3cc-41e2-9992-f6e9bc0306ca" providerId="AD" clId="Web-{734D346A-EF00-76CB-E7BE-8816E2A7CF32}" dt="2021-12-12T12:38:45.796" v="518"/>
        <pc:sldMkLst>
          <pc:docMk/>
          <pc:sldMk cId="223969905" sldId="272"/>
        </pc:sldMkLst>
        <pc:spChg chg="mod">
          <ac:chgData name="Thomas Curiger" userId="S::thomas.curiger@students.ffhs.ch::3714b5fe-a3cc-41e2-9992-f6e9bc0306ca" providerId="AD" clId="Web-{734D346A-EF00-76CB-E7BE-8816E2A7CF32}" dt="2021-12-12T12:36:48.842" v="507" actId="20577"/>
          <ac:spMkLst>
            <pc:docMk/>
            <pc:sldMk cId="223969905" sldId="272"/>
            <ac:spMk id="7" creationId="{19154BD3-4A0B-40BD-91E6-F0266DB2D644}"/>
          </ac:spMkLst>
        </pc:spChg>
      </pc:sldChg>
      <pc:sldChg chg="del">
        <pc:chgData name="Thomas Curiger" userId="S::thomas.curiger@students.ffhs.ch::3714b5fe-a3cc-41e2-9992-f6e9bc0306ca" providerId="AD" clId="Web-{734D346A-EF00-76CB-E7BE-8816E2A7CF32}" dt="2021-12-12T13:00:26.078" v="662"/>
        <pc:sldMkLst>
          <pc:docMk/>
          <pc:sldMk cId="2214972130" sldId="275"/>
        </pc:sldMkLst>
      </pc:sldChg>
      <pc:sldChg chg="addSp delSp modSp add replId">
        <pc:chgData name="Thomas Curiger" userId="S::thomas.curiger@students.ffhs.ch::3714b5fe-a3cc-41e2-9992-f6e9bc0306ca" providerId="AD" clId="Web-{734D346A-EF00-76CB-E7BE-8816E2A7CF32}" dt="2021-12-12T11:34:24.652" v="54" actId="20577"/>
        <pc:sldMkLst>
          <pc:docMk/>
          <pc:sldMk cId="934442241" sldId="282"/>
        </pc:sldMkLst>
        <pc:spChg chg="del">
          <ac:chgData name="Thomas Curiger" userId="S::thomas.curiger@students.ffhs.ch::3714b5fe-a3cc-41e2-9992-f6e9bc0306ca" providerId="AD" clId="Web-{734D346A-EF00-76CB-E7BE-8816E2A7CF32}" dt="2021-12-12T11:33:03.245" v="14"/>
          <ac:spMkLst>
            <pc:docMk/>
            <pc:sldMk cId="934442241" sldId="282"/>
            <ac:spMk id="3" creationId="{A209B9E2-967B-46CC-A3FF-9A43B0A01B8C}"/>
          </ac:spMkLst>
        </pc:spChg>
        <pc:spChg chg="mod">
          <ac:chgData name="Thomas Curiger" userId="S::thomas.curiger@students.ffhs.ch::3714b5fe-a3cc-41e2-9992-f6e9bc0306ca" providerId="AD" clId="Web-{734D346A-EF00-76CB-E7BE-8816E2A7CF32}" dt="2021-12-12T11:34:24.652" v="54" actId="20577"/>
          <ac:spMkLst>
            <pc:docMk/>
            <pc:sldMk cId="934442241" sldId="282"/>
            <ac:spMk id="7" creationId="{19154BD3-4A0B-40BD-91E6-F0266DB2D644}"/>
          </ac:spMkLst>
        </pc:spChg>
        <pc:picChg chg="add mod ord">
          <ac:chgData name="Thomas Curiger" userId="S::thomas.curiger@students.ffhs.ch::3714b5fe-a3cc-41e2-9992-f6e9bc0306ca" providerId="AD" clId="Web-{734D346A-EF00-76CB-E7BE-8816E2A7CF32}" dt="2021-12-12T11:33:03.245" v="14"/>
          <ac:picMkLst>
            <pc:docMk/>
            <pc:sldMk cId="934442241" sldId="282"/>
            <ac:picMk id="8" creationId="{2116A6AC-34BD-4E68-9B97-4CBF065E1CC2}"/>
          </ac:picMkLst>
        </pc:picChg>
      </pc:sldChg>
      <pc:sldChg chg="addSp delSp modSp add replId">
        <pc:chgData name="Thomas Curiger" userId="S::thomas.curiger@students.ffhs.ch::3714b5fe-a3cc-41e2-9992-f6e9bc0306ca" providerId="AD" clId="Web-{734D346A-EF00-76CB-E7BE-8816E2A7CF32}" dt="2021-12-12T11:55:34.231" v="142" actId="20577"/>
        <pc:sldMkLst>
          <pc:docMk/>
          <pc:sldMk cId="591080751" sldId="283"/>
        </pc:sldMkLst>
        <pc:spChg chg="mod">
          <ac:chgData name="Thomas Curiger" userId="S::thomas.curiger@students.ffhs.ch::3714b5fe-a3cc-41e2-9992-f6e9bc0306ca" providerId="AD" clId="Web-{734D346A-EF00-76CB-E7BE-8816E2A7CF32}" dt="2021-12-12T11:55:34.231" v="142" actId="20577"/>
          <ac:spMkLst>
            <pc:docMk/>
            <pc:sldMk cId="591080751" sldId="283"/>
            <ac:spMk id="7" creationId="{19154BD3-4A0B-40BD-91E6-F0266DB2D644}"/>
          </ac:spMkLst>
        </pc:spChg>
        <pc:spChg chg="add del mod">
          <ac:chgData name="Thomas Curiger" userId="S::thomas.curiger@students.ffhs.ch::3714b5fe-a3cc-41e2-9992-f6e9bc0306ca" providerId="AD" clId="Web-{734D346A-EF00-76CB-E7BE-8816E2A7CF32}" dt="2021-12-12T11:54:28.964" v="80"/>
          <ac:spMkLst>
            <pc:docMk/>
            <pc:sldMk cId="591080751" sldId="283"/>
            <ac:spMk id="9" creationId="{3300A74D-7D51-469C-9D26-4ED8DCC95217}"/>
          </ac:spMkLst>
        </pc:spChg>
        <pc:picChg chg="del">
          <ac:chgData name="Thomas Curiger" userId="S::thomas.curiger@students.ffhs.ch::3714b5fe-a3cc-41e2-9992-f6e9bc0306ca" providerId="AD" clId="Web-{734D346A-EF00-76CB-E7BE-8816E2A7CF32}" dt="2021-12-12T11:34:36.043" v="56"/>
          <ac:picMkLst>
            <pc:docMk/>
            <pc:sldMk cId="591080751" sldId="283"/>
            <ac:picMk id="8" creationId="{2116A6AC-34BD-4E68-9B97-4CBF065E1CC2}"/>
          </ac:picMkLst>
        </pc:picChg>
        <pc:picChg chg="add mod ord">
          <ac:chgData name="Thomas Curiger" userId="S::thomas.curiger@students.ffhs.ch::3714b5fe-a3cc-41e2-9992-f6e9bc0306ca" providerId="AD" clId="Web-{734D346A-EF00-76CB-E7BE-8816E2A7CF32}" dt="2021-12-12T11:54:28.964" v="80"/>
          <ac:picMkLst>
            <pc:docMk/>
            <pc:sldMk cId="591080751" sldId="283"/>
            <ac:picMk id="10" creationId="{E554F6C7-9843-4108-B470-4273DBE338E9}"/>
          </ac:picMkLst>
        </pc:picChg>
      </pc:sldChg>
      <pc:sldChg chg="addSp delSp modSp add ord replId">
        <pc:chgData name="Thomas Curiger" userId="S::thomas.curiger@students.ffhs.ch::3714b5fe-a3cc-41e2-9992-f6e9bc0306ca" providerId="AD" clId="Web-{734D346A-EF00-76CB-E7BE-8816E2A7CF32}" dt="2021-12-12T11:36:21.325" v="61"/>
        <pc:sldMkLst>
          <pc:docMk/>
          <pc:sldMk cId="630768932" sldId="284"/>
        </pc:sldMkLst>
        <pc:spChg chg="add del mod">
          <ac:chgData name="Thomas Curiger" userId="S::thomas.curiger@students.ffhs.ch::3714b5fe-a3cc-41e2-9992-f6e9bc0306ca" providerId="AD" clId="Web-{734D346A-EF00-76CB-E7BE-8816E2A7CF32}" dt="2021-12-12T11:36:21.325" v="61"/>
          <ac:spMkLst>
            <pc:docMk/>
            <pc:sldMk cId="630768932" sldId="284"/>
            <ac:spMk id="7" creationId="{6EF08B54-F825-4DE6-B9DB-EE6C02D51B11}"/>
          </ac:spMkLst>
        </pc:spChg>
        <pc:picChg chg="del">
          <ac:chgData name="Thomas Curiger" userId="S::thomas.curiger@students.ffhs.ch::3714b5fe-a3cc-41e2-9992-f6e9bc0306ca" providerId="AD" clId="Web-{734D346A-EF00-76CB-E7BE-8816E2A7CF32}" dt="2021-12-12T11:36:14.700" v="60"/>
          <ac:picMkLst>
            <pc:docMk/>
            <pc:sldMk cId="630768932" sldId="284"/>
            <ac:picMk id="8" creationId="{D7A4DB52-D91F-4C6B-962D-155C3B3AE182}"/>
          </ac:picMkLst>
        </pc:picChg>
        <pc:picChg chg="add mod ord">
          <ac:chgData name="Thomas Curiger" userId="S::thomas.curiger@students.ffhs.ch::3714b5fe-a3cc-41e2-9992-f6e9bc0306ca" providerId="AD" clId="Web-{734D346A-EF00-76CB-E7BE-8816E2A7CF32}" dt="2021-12-12T11:36:21.325" v="61"/>
          <ac:picMkLst>
            <pc:docMk/>
            <pc:sldMk cId="630768932" sldId="284"/>
            <ac:picMk id="9" creationId="{98322286-4CF1-4FE5-9627-D81652B933D2}"/>
          </ac:picMkLst>
        </pc:picChg>
      </pc:sldChg>
      <pc:sldChg chg="addSp delSp modSp add replId">
        <pc:chgData name="Thomas Curiger" userId="S::thomas.curiger@students.ffhs.ch::3714b5fe-a3cc-41e2-9992-f6e9bc0306ca" providerId="AD" clId="Web-{734D346A-EF00-76CB-E7BE-8816E2A7CF32}" dt="2021-12-12T11:45:32.098" v="64"/>
        <pc:sldMkLst>
          <pc:docMk/>
          <pc:sldMk cId="2670590240" sldId="285"/>
        </pc:sldMkLst>
        <pc:spChg chg="add del mod">
          <ac:chgData name="Thomas Curiger" userId="S::thomas.curiger@students.ffhs.ch::3714b5fe-a3cc-41e2-9992-f6e9bc0306ca" providerId="AD" clId="Web-{734D346A-EF00-76CB-E7BE-8816E2A7CF32}" dt="2021-12-12T11:45:32.098" v="64"/>
          <ac:spMkLst>
            <pc:docMk/>
            <pc:sldMk cId="2670590240" sldId="285"/>
            <ac:spMk id="7" creationId="{67A9EE88-3360-4141-84A6-7C56C2C39DC4}"/>
          </ac:spMkLst>
        </pc:spChg>
        <pc:picChg chg="add mod ord">
          <ac:chgData name="Thomas Curiger" userId="S::thomas.curiger@students.ffhs.ch::3714b5fe-a3cc-41e2-9992-f6e9bc0306ca" providerId="AD" clId="Web-{734D346A-EF00-76CB-E7BE-8816E2A7CF32}" dt="2021-12-12T11:45:32.098" v="64"/>
          <ac:picMkLst>
            <pc:docMk/>
            <pc:sldMk cId="2670590240" sldId="285"/>
            <ac:picMk id="8" creationId="{5DD51816-6AC5-4AB5-B354-B5F2F692ABD0}"/>
          </ac:picMkLst>
        </pc:picChg>
        <pc:picChg chg="del">
          <ac:chgData name="Thomas Curiger" userId="S::thomas.curiger@students.ffhs.ch::3714b5fe-a3cc-41e2-9992-f6e9bc0306ca" providerId="AD" clId="Web-{734D346A-EF00-76CB-E7BE-8816E2A7CF32}" dt="2021-12-12T11:45:25.676" v="63"/>
          <ac:picMkLst>
            <pc:docMk/>
            <pc:sldMk cId="2670590240" sldId="285"/>
            <ac:picMk id="9" creationId="{98322286-4CF1-4FE5-9627-D81652B933D2}"/>
          </ac:picMkLst>
        </pc:picChg>
      </pc:sldChg>
      <pc:sldChg chg="addSp delSp modSp add replId">
        <pc:chgData name="Thomas Curiger" userId="S::thomas.curiger@students.ffhs.ch::3714b5fe-a3cc-41e2-9992-f6e9bc0306ca" providerId="AD" clId="Web-{734D346A-EF00-76CB-E7BE-8816E2A7CF32}" dt="2021-12-12T11:45:59.348" v="67"/>
        <pc:sldMkLst>
          <pc:docMk/>
          <pc:sldMk cId="158272889" sldId="286"/>
        </pc:sldMkLst>
        <pc:spChg chg="add del mod">
          <ac:chgData name="Thomas Curiger" userId="S::thomas.curiger@students.ffhs.ch::3714b5fe-a3cc-41e2-9992-f6e9bc0306ca" providerId="AD" clId="Web-{734D346A-EF00-76CB-E7BE-8816E2A7CF32}" dt="2021-12-12T11:45:59.348" v="67"/>
          <ac:spMkLst>
            <pc:docMk/>
            <pc:sldMk cId="158272889" sldId="286"/>
            <ac:spMk id="7" creationId="{B5C22706-CB77-4444-A573-897A28E70FD1}"/>
          </ac:spMkLst>
        </pc:spChg>
        <pc:picChg chg="del">
          <ac:chgData name="Thomas Curiger" userId="S::thomas.curiger@students.ffhs.ch::3714b5fe-a3cc-41e2-9992-f6e9bc0306ca" providerId="AD" clId="Web-{734D346A-EF00-76CB-E7BE-8816E2A7CF32}" dt="2021-12-12T11:45:55.286" v="66"/>
          <ac:picMkLst>
            <pc:docMk/>
            <pc:sldMk cId="158272889" sldId="286"/>
            <ac:picMk id="8" creationId="{5DD51816-6AC5-4AB5-B354-B5F2F692ABD0}"/>
          </ac:picMkLst>
        </pc:picChg>
        <pc:picChg chg="add mod ord">
          <ac:chgData name="Thomas Curiger" userId="S::thomas.curiger@students.ffhs.ch::3714b5fe-a3cc-41e2-9992-f6e9bc0306ca" providerId="AD" clId="Web-{734D346A-EF00-76CB-E7BE-8816E2A7CF32}" dt="2021-12-12T11:45:59.348" v="67"/>
          <ac:picMkLst>
            <pc:docMk/>
            <pc:sldMk cId="158272889" sldId="286"/>
            <ac:picMk id="9" creationId="{21523114-D1DD-44FD-AB6D-BF012EF7D2B8}"/>
          </ac:picMkLst>
        </pc:picChg>
      </pc:sldChg>
      <pc:sldChg chg="addSp delSp modSp add ord replId">
        <pc:chgData name="Thomas Curiger" userId="S::thomas.curiger@students.ffhs.ch::3714b5fe-a3cc-41e2-9992-f6e9bc0306ca" providerId="AD" clId="Web-{734D346A-EF00-76CB-E7BE-8816E2A7CF32}" dt="2021-12-12T12:55:12.106" v="637"/>
        <pc:sldMkLst>
          <pc:docMk/>
          <pc:sldMk cId="3386371287" sldId="287"/>
        </pc:sldMkLst>
        <pc:spChg chg="add del mod">
          <ac:chgData name="Thomas Curiger" userId="S::thomas.curiger@students.ffhs.ch::3714b5fe-a3cc-41e2-9992-f6e9bc0306ca" providerId="AD" clId="Web-{734D346A-EF00-76CB-E7BE-8816E2A7CF32}" dt="2021-12-12T11:47:46.303" v="70"/>
          <ac:spMkLst>
            <pc:docMk/>
            <pc:sldMk cId="3386371287" sldId="287"/>
            <ac:spMk id="7" creationId="{3F0220F3-3154-4FD6-ACF8-3CB5B0534DEF}"/>
          </ac:spMkLst>
        </pc:spChg>
        <pc:picChg chg="add mod ord">
          <ac:chgData name="Thomas Curiger" userId="S::thomas.curiger@students.ffhs.ch::3714b5fe-a3cc-41e2-9992-f6e9bc0306ca" providerId="AD" clId="Web-{734D346A-EF00-76CB-E7BE-8816E2A7CF32}" dt="2021-12-12T11:47:46.303" v="70"/>
          <ac:picMkLst>
            <pc:docMk/>
            <pc:sldMk cId="3386371287" sldId="287"/>
            <ac:picMk id="8" creationId="{79895365-A036-4D70-B4DD-EB60A7B8ACAF}"/>
          </ac:picMkLst>
        </pc:picChg>
        <pc:picChg chg="del">
          <ac:chgData name="Thomas Curiger" userId="S::thomas.curiger@students.ffhs.ch::3714b5fe-a3cc-41e2-9992-f6e9bc0306ca" providerId="AD" clId="Web-{734D346A-EF00-76CB-E7BE-8816E2A7CF32}" dt="2021-12-12T11:47:39.115" v="69"/>
          <ac:picMkLst>
            <pc:docMk/>
            <pc:sldMk cId="3386371287" sldId="287"/>
            <ac:picMk id="9" creationId="{21523114-D1DD-44FD-AB6D-BF012EF7D2B8}"/>
          </ac:picMkLst>
        </pc:picChg>
      </pc:sldChg>
      <pc:sldChg chg="addSp delSp modSp add replId">
        <pc:chgData name="Thomas Curiger" userId="S::thomas.curiger@students.ffhs.ch::3714b5fe-a3cc-41e2-9992-f6e9bc0306ca" providerId="AD" clId="Web-{734D346A-EF00-76CB-E7BE-8816E2A7CF32}" dt="2021-12-12T11:50:06.773" v="73"/>
        <pc:sldMkLst>
          <pc:docMk/>
          <pc:sldMk cId="3901390037" sldId="288"/>
        </pc:sldMkLst>
        <pc:spChg chg="add del mod">
          <ac:chgData name="Thomas Curiger" userId="S::thomas.curiger@students.ffhs.ch::3714b5fe-a3cc-41e2-9992-f6e9bc0306ca" providerId="AD" clId="Web-{734D346A-EF00-76CB-E7BE-8816E2A7CF32}" dt="2021-12-12T11:50:06.773" v="73"/>
          <ac:spMkLst>
            <pc:docMk/>
            <pc:sldMk cId="3901390037" sldId="288"/>
            <ac:spMk id="7" creationId="{222CA75B-DA3C-47AC-9724-C6DD85188AB0}"/>
          </ac:spMkLst>
        </pc:spChg>
        <pc:picChg chg="del">
          <ac:chgData name="Thomas Curiger" userId="S::thomas.curiger@students.ffhs.ch::3714b5fe-a3cc-41e2-9992-f6e9bc0306ca" providerId="AD" clId="Web-{734D346A-EF00-76CB-E7BE-8816E2A7CF32}" dt="2021-12-12T11:50:02.133" v="72"/>
          <ac:picMkLst>
            <pc:docMk/>
            <pc:sldMk cId="3901390037" sldId="288"/>
            <ac:picMk id="8" creationId="{79895365-A036-4D70-B4DD-EB60A7B8ACAF}"/>
          </ac:picMkLst>
        </pc:picChg>
        <pc:picChg chg="add mod ord">
          <ac:chgData name="Thomas Curiger" userId="S::thomas.curiger@students.ffhs.ch::3714b5fe-a3cc-41e2-9992-f6e9bc0306ca" providerId="AD" clId="Web-{734D346A-EF00-76CB-E7BE-8816E2A7CF32}" dt="2021-12-12T11:50:06.773" v="73"/>
          <ac:picMkLst>
            <pc:docMk/>
            <pc:sldMk cId="3901390037" sldId="288"/>
            <ac:picMk id="9" creationId="{33A2C4C9-B9E6-4B3E-9B96-666F46D1FBD7}"/>
          </ac:picMkLst>
        </pc:picChg>
      </pc:sldChg>
      <pc:sldChg chg="addSp delSp modSp add replId">
        <pc:chgData name="Thomas Curiger" userId="S::thomas.curiger@students.ffhs.ch::3714b5fe-a3cc-41e2-9992-f6e9bc0306ca" providerId="AD" clId="Web-{734D346A-EF00-76CB-E7BE-8816E2A7CF32}" dt="2021-12-12T11:53:30.135" v="76"/>
        <pc:sldMkLst>
          <pc:docMk/>
          <pc:sldMk cId="2558950077" sldId="289"/>
        </pc:sldMkLst>
        <pc:spChg chg="add del mod">
          <ac:chgData name="Thomas Curiger" userId="S::thomas.curiger@students.ffhs.ch::3714b5fe-a3cc-41e2-9992-f6e9bc0306ca" providerId="AD" clId="Web-{734D346A-EF00-76CB-E7BE-8816E2A7CF32}" dt="2021-12-12T11:53:30.135" v="76"/>
          <ac:spMkLst>
            <pc:docMk/>
            <pc:sldMk cId="2558950077" sldId="289"/>
            <ac:spMk id="7" creationId="{CAC066BA-9E34-41B7-9E9E-C091605F0F61}"/>
          </ac:spMkLst>
        </pc:spChg>
        <pc:picChg chg="add mod ord">
          <ac:chgData name="Thomas Curiger" userId="S::thomas.curiger@students.ffhs.ch::3714b5fe-a3cc-41e2-9992-f6e9bc0306ca" providerId="AD" clId="Web-{734D346A-EF00-76CB-E7BE-8816E2A7CF32}" dt="2021-12-12T11:53:30.135" v="76"/>
          <ac:picMkLst>
            <pc:docMk/>
            <pc:sldMk cId="2558950077" sldId="289"/>
            <ac:picMk id="8" creationId="{848DABE3-52CD-424A-8407-31EA718E6362}"/>
          </ac:picMkLst>
        </pc:picChg>
        <pc:picChg chg="del">
          <ac:chgData name="Thomas Curiger" userId="S::thomas.curiger@students.ffhs.ch::3714b5fe-a3cc-41e2-9992-f6e9bc0306ca" providerId="AD" clId="Web-{734D346A-EF00-76CB-E7BE-8816E2A7CF32}" dt="2021-12-12T11:53:18.635" v="75"/>
          <ac:picMkLst>
            <pc:docMk/>
            <pc:sldMk cId="2558950077" sldId="289"/>
            <ac:picMk id="9" creationId="{33A2C4C9-B9E6-4B3E-9B96-666F46D1FBD7}"/>
          </ac:picMkLst>
        </pc:picChg>
      </pc:sldChg>
      <pc:sldChg chg="addSp delSp modSp add replId">
        <pc:chgData name="Thomas Curiger" userId="S::thomas.curiger@students.ffhs.ch::3714b5fe-a3cc-41e2-9992-f6e9bc0306ca" providerId="AD" clId="Web-{734D346A-EF00-76CB-E7BE-8816E2A7CF32}" dt="2021-12-12T12:05:00.347" v="186"/>
        <pc:sldMkLst>
          <pc:docMk/>
          <pc:sldMk cId="2424598357" sldId="290"/>
        </pc:sldMkLst>
        <pc:spChg chg="del">
          <ac:chgData name="Thomas Curiger" userId="S::thomas.curiger@students.ffhs.ch::3714b5fe-a3cc-41e2-9992-f6e9bc0306ca" providerId="AD" clId="Web-{734D346A-EF00-76CB-E7BE-8816E2A7CF32}" dt="2021-12-12T12:02:54.736" v="168"/>
          <ac:spMkLst>
            <pc:docMk/>
            <pc:sldMk cId="2424598357" sldId="290"/>
            <ac:spMk id="7" creationId="{19154BD3-4A0B-40BD-91E6-F0266DB2D644}"/>
          </ac:spMkLst>
        </pc:spChg>
        <pc:spChg chg="del">
          <ac:chgData name="Thomas Curiger" userId="S::thomas.curiger@students.ffhs.ch::3714b5fe-a3cc-41e2-9992-f6e9bc0306ca" providerId="AD" clId="Web-{734D346A-EF00-76CB-E7BE-8816E2A7CF32}" dt="2021-12-12T12:03:45.018" v="171"/>
          <ac:spMkLst>
            <pc:docMk/>
            <pc:sldMk cId="2424598357" sldId="290"/>
            <ac:spMk id="9" creationId="{3300A74D-7D51-469C-9D26-4ED8DCC95217}"/>
          </ac:spMkLst>
        </pc:spChg>
        <pc:spChg chg="add del mod">
          <ac:chgData name="Thomas Curiger" userId="S::thomas.curiger@students.ffhs.ch::3714b5fe-a3cc-41e2-9992-f6e9bc0306ca" providerId="AD" clId="Web-{734D346A-EF00-76CB-E7BE-8816E2A7CF32}" dt="2021-12-12T12:03:35.987" v="170"/>
          <ac:spMkLst>
            <pc:docMk/>
            <pc:sldMk cId="2424598357" sldId="290"/>
            <ac:spMk id="10" creationId="{EC9B3C9C-6418-4D02-B665-382ACE5C8541}"/>
          </ac:spMkLst>
        </pc:spChg>
        <pc:spChg chg="add del">
          <ac:chgData name="Thomas Curiger" userId="S::thomas.curiger@students.ffhs.ch::3714b5fe-a3cc-41e2-9992-f6e9bc0306ca" providerId="AD" clId="Web-{734D346A-EF00-76CB-E7BE-8816E2A7CF32}" dt="2021-12-12T12:04:03.346" v="173"/>
          <ac:spMkLst>
            <pc:docMk/>
            <pc:sldMk cId="2424598357" sldId="290"/>
            <ac:spMk id="13" creationId="{4F24EAC1-0C67-4D0D-B01B-6D37F7CA0948}"/>
          </ac:spMkLst>
        </pc:spChg>
        <pc:spChg chg="add mod">
          <ac:chgData name="Thomas Curiger" userId="S::thomas.curiger@students.ffhs.ch::3714b5fe-a3cc-41e2-9992-f6e9bc0306ca" providerId="AD" clId="Web-{734D346A-EF00-76CB-E7BE-8816E2A7CF32}" dt="2021-12-12T12:05:00.347" v="186"/>
          <ac:spMkLst>
            <pc:docMk/>
            <pc:sldMk cId="2424598357" sldId="290"/>
            <ac:spMk id="14" creationId="{0E1C0B1F-CA66-4B64-A38E-5E1E92B1E822}"/>
          </ac:spMkLst>
        </pc:spChg>
        <pc:picChg chg="add del mod ord">
          <ac:chgData name="Thomas Curiger" userId="S::thomas.curiger@students.ffhs.ch::3714b5fe-a3cc-41e2-9992-f6e9bc0306ca" providerId="AD" clId="Web-{734D346A-EF00-76CB-E7BE-8816E2A7CF32}" dt="2021-12-12T12:02:57.846" v="169"/>
          <ac:picMkLst>
            <pc:docMk/>
            <pc:sldMk cId="2424598357" sldId="290"/>
            <ac:picMk id="3" creationId="{8A7D2636-FF3A-43A4-8D99-A47AD37CED08}"/>
          </ac:picMkLst>
        </pc:picChg>
        <pc:picChg chg="add mod ord">
          <ac:chgData name="Thomas Curiger" userId="S::thomas.curiger@students.ffhs.ch::3714b5fe-a3cc-41e2-9992-f6e9bc0306ca" providerId="AD" clId="Web-{734D346A-EF00-76CB-E7BE-8816E2A7CF32}" dt="2021-12-12T12:04:39.956" v="182" actId="1076"/>
          <ac:picMkLst>
            <pc:docMk/>
            <pc:sldMk cId="2424598357" sldId="290"/>
            <ac:picMk id="11" creationId="{DD983E1F-1C2D-4159-8EA7-BEC49C029D87}"/>
          </ac:picMkLst>
        </pc:picChg>
        <pc:picChg chg="add mod ord">
          <ac:chgData name="Thomas Curiger" userId="S::thomas.curiger@students.ffhs.ch::3714b5fe-a3cc-41e2-9992-f6e9bc0306ca" providerId="AD" clId="Web-{734D346A-EF00-76CB-E7BE-8816E2A7CF32}" dt="2021-12-12T12:04:35.566" v="181" actId="1076"/>
          <ac:picMkLst>
            <pc:docMk/>
            <pc:sldMk cId="2424598357" sldId="290"/>
            <ac:picMk id="12" creationId="{1282F2AA-943C-4061-A6A7-C85A65DAD441}"/>
          </ac:picMkLst>
        </pc:picChg>
      </pc:sldChg>
      <pc:sldChg chg="addSp delSp modSp add ord replId">
        <pc:chgData name="Thomas Curiger" userId="S::thomas.curiger@students.ffhs.ch::3714b5fe-a3cc-41e2-9992-f6e9bc0306ca" providerId="AD" clId="Web-{734D346A-EF00-76CB-E7BE-8816E2A7CF32}" dt="2021-12-12T12:00:58.125" v="167"/>
        <pc:sldMkLst>
          <pc:docMk/>
          <pc:sldMk cId="16474880" sldId="291"/>
        </pc:sldMkLst>
        <pc:spChg chg="add del mod">
          <ac:chgData name="Thomas Curiger" userId="S::thomas.curiger@students.ffhs.ch::3714b5fe-a3cc-41e2-9992-f6e9bc0306ca" providerId="AD" clId="Web-{734D346A-EF00-76CB-E7BE-8816E2A7CF32}" dt="2021-12-12T12:00:58.125" v="167"/>
          <ac:spMkLst>
            <pc:docMk/>
            <pc:sldMk cId="16474880" sldId="291"/>
            <ac:spMk id="7" creationId="{AA407F8F-5925-4DA3-A2A0-35A0FD5CFA6E}"/>
          </ac:spMkLst>
        </pc:spChg>
        <pc:picChg chg="del">
          <ac:chgData name="Thomas Curiger" userId="S::thomas.curiger@students.ffhs.ch::3714b5fe-a3cc-41e2-9992-f6e9bc0306ca" providerId="AD" clId="Web-{734D346A-EF00-76CB-E7BE-8816E2A7CF32}" dt="2021-12-12T11:55:41.309" v="143"/>
          <ac:picMkLst>
            <pc:docMk/>
            <pc:sldMk cId="16474880" sldId="291"/>
            <ac:picMk id="8" creationId="{848DABE3-52CD-424A-8407-31EA718E6362}"/>
          </ac:picMkLst>
        </pc:picChg>
        <pc:picChg chg="add mod ord">
          <ac:chgData name="Thomas Curiger" userId="S::thomas.curiger@students.ffhs.ch::3714b5fe-a3cc-41e2-9992-f6e9bc0306ca" providerId="AD" clId="Web-{734D346A-EF00-76CB-E7BE-8816E2A7CF32}" dt="2021-12-12T12:00:58.125" v="167"/>
          <ac:picMkLst>
            <pc:docMk/>
            <pc:sldMk cId="16474880" sldId="291"/>
            <ac:picMk id="9" creationId="{24BB7153-2A24-42C3-A724-1B12F5D7E6BF}"/>
          </ac:picMkLst>
        </pc:picChg>
      </pc:sldChg>
      <pc:sldChg chg="addSp delSp modSp add replId">
        <pc:chgData name="Thomas Curiger" userId="S::thomas.curiger@students.ffhs.ch::3714b5fe-a3cc-41e2-9992-f6e9bc0306ca" providerId="AD" clId="Web-{734D346A-EF00-76CB-E7BE-8816E2A7CF32}" dt="2021-12-12T12:00:30.172" v="166" actId="20577"/>
        <pc:sldMkLst>
          <pc:docMk/>
          <pc:sldMk cId="2062649817" sldId="292"/>
        </pc:sldMkLst>
        <pc:spChg chg="mod">
          <ac:chgData name="Thomas Curiger" userId="S::thomas.curiger@students.ffhs.ch::3714b5fe-a3cc-41e2-9992-f6e9bc0306ca" providerId="AD" clId="Web-{734D346A-EF00-76CB-E7BE-8816E2A7CF32}" dt="2021-12-12T12:00:30.172" v="166" actId="20577"/>
          <ac:spMkLst>
            <pc:docMk/>
            <pc:sldMk cId="2062649817" sldId="292"/>
            <ac:spMk id="7" creationId="{19154BD3-4A0B-40BD-91E6-F0266DB2D644}"/>
          </ac:spMkLst>
        </pc:spChg>
        <pc:spChg chg="add del mod">
          <ac:chgData name="Thomas Curiger" userId="S::thomas.curiger@students.ffhs.ch::3714b5fe-a3cc-41e2-9992-f6e9bc0306ca" providerId="AD" clId="Web-{734D346A-EF00-76CB-E7BE-8816E2A7CF32}" dt="2021-12-12T11:59:56.718" v="146"/>
          <ac:spMkLst>
            <pc:docMk/>
            <pc:sldMk cId="2062649817" sldId="292"/>
            <ac:spMk id="8" creationId="{CD8DF358-4AF9-4FC3-BA4C-280EE6597354}"/>
          </ac:spMkLst>
        </pc:spChg>
        <pc:picChg chg="add mod ord">
          <ac:chgData name="Thomas Curiger" userId="S::thomas.curiger@students.ffhs.ch::3714b5fe-a3cc-41e2-9992-f6e9bc0306ca" providerId="AD" clId="Web-{734D346A-EF00-76CB-E7BE-8816E2A7CF32}" dt="2021-12-12T11:59:56.718" v="146"/>
          <ac:picMkLst>
            <pc:docMk/>
            <pc:sldMk cId="2062649817" sldId="292"/>
            <ac:picMk id="9" creationId="{E03102AC-179C-49C5-BAD3-D47181FB2763}"/>
          </ac:picMkLst>
        </pc:picChg>
        <pc:picChg chg="del">
          <ac:chgData name="Thomas Curiger" userId="S::thomas.curiger@students.ffhs.ch::3714b5fe-a3cc-41e2-9992-f6e9bc0306ca" providerId="AD" clId="Web-{734D346A-EF00-76CB-E7BE-8816E2A7CF32}" dt="2021-12-12T11:59:47.968" v="145"/>
          <ac:picMkLst>
            <pc:docMk/>
            <pc:sldMk cId="2062649817" sldId="292"/>
            <ac:picMk id="10" creationId="{E554F6C7-9843-4108-B470-4273DBE338E9}"/>
          </ac:picMkLst>
        </pc:picChg>
      </pc:sldChg>
      <pc:sldChg chg="addSp delSp modSp add ord replId">
        <pc:chgData name="Thomas Curiger" userId="S::thomas.curiger@students.ffhs.ch::3714b5fe-a3cc-41e2-9992-f6e9bc0306ca" providerId="AD" clId="Web-{734D346A-EF00-76CB-E7BE-8816E2A7CF32}" dt="2021-12-12T12:55:33.731" v="642"/>
        <pc:sldMkLst>
          <pc:docMk/>
          <pc:sldMk cId="4240588678" sldId="293"/>
        </pc:sldMkLst>
        <pc:spChg chg="mod">
          <ac:chgData name="Thomas Curiger" userId="S::thomas.curiger@students.ffhs.ch::3714b5fe-a3cc-41e2-9992-f6e9bc0306ca" providerId="AD" clId="Web-{734D346A-EF00-76CB-E7BE-8816E2A7CF32}" dt="2021-12-12T12:09:58.039" v="229" actId="20577"/>
          <ac:spMkLst>
            <pc:docMk/>
            <pc:sldMk cId="4240588678" sldId="293"/>
            <ac:spMk id="7" creationId="{19154BD3-4A0B-40BD-91E6-F0266DB2D644}"/>
          </ac:spMkLst>
        </pc:spChg>
        <pc:spChg chg="add mod">
          <ac:chgData name="Thomas Curiger" userId="S::thomas.curiger@students.ffhs.ch::3714b5fe-a3cc-41e2-9992-f6e9bc0306ca" providerId="AD" clId="Web-{734D346A-EF00-76CB-E7BE-8816E2A7CF32}" dt="2021-12-12T12:10:55.805" v="236" actId="1076"/>
          <ac:spMkLst>
            <pc:docMk/>
            <pc:sldMk cId="4240588678" sldId="293"/>
            <ac:spMk id="8" creationId="{3E69B7A2-D9C1-49B0-9EE9-6D896B09A102}"/>
          </ac:spMkLst>
        </pc:spChg>
        <pc:spChg chg="add mod">
          <ac:chgData name="Thomas Curiger" userId="S::thomas.curiger@students.ffhs.ch::3714b5fe-a3cc-41e2-9992-f6e9bc0306ca" providerId="AD" clId="Web-{734D346A-EF00-76CB-E7BE-8816E2A7CF32}" dt="2021-12-12T12:11:50.915" v="244" actId="1076"/>
          <ac:spMkLst>
            <pc:docMk/>
            <pc:sldMk cId="4240588678" sldId="293"/>
            <ac:spMk id="10" creationId="{2D88E4AA-DD6A-4CED-B015-53E24612B197}"/>
          </ac:spMkLst>
        </pc:spChg>
        <pc:spChg chg="add mod">
          <ac:chgData name="Thomas Curiger" userId="S::thomas.curiger@students.ffhs.ch::3714b5fe-a3cc-41e2-9992-f6e9bc0306ca" providerId="AD" clId="Web-{734D346A-EF00-76CB-E7BE-8816E2A7CF32}" dt="2021-12-12T12:12:12.322" v="246" actId="1076"/>
          <ac:spMkLst>
            <pc:docMk/>
            <pc:sldMk cId="4240588678" sldId="293"/>
            <ac:spMk id="11" creationId="{28A329B5-210D-4AE6-9837-5E68A6859783}"/>
          </ac:spMkLst>
        </pc:spChg>
        <pc:picChg chg="add mod">
          <ac:chgData name="Thomas Curiger" userId="S::thomas.curiger@students.ffhs.ch::3714b5fe-a3cc-41e2-9992-f6e9bc0306ca" providerId="AD" clId="Web-{734D346A-EF00-76CB-E7BE-8816E2A7CF32}" dt="2021-12-12T12:13:33.104" v="251" actId="1076"/>
          <ac:picMkLst>
            <pc:docMk/>
            <pc:sldMk cId="4240588678" sldId="293"/>
            <ac:picMk id="12" creationId="{DF672BB6-B01F-4644-BFD1-93F512227A01}"/>
          </ac:picMkLst>
        </pc:picChg>
        <pc:picChg chg="add mod">
          <ac:chgData name="Thomas Curiger" userId="S::thomas.curiger@students.ffhs.ch::3714b5fe-a3cc-41e2-9992-f6e9bc0306ca" providerId="AD" clId="Web-{734D346A-EF00-76CB-E7BE-8816E2A7CF32}" dt="2021-12-12T12:13:40.042" v="253" actId="1076"/>
          <ac:picMkLst>
            <pc:docMk/>
            <pc:sldMk cId="4240588678" sldId="293"/>
            <ac:picMk id="13" creationId="{DB10EE54-54F1-4A0C-906A-806C6530B009}"/>
          </ac:picMkLst>
        </pc:picChg>
        <pc:picChg chg="add mod">
          <ac:chgData name="Thomas Curiger" userId="S::thomas.curiger@students.ffhs.ch::3714b5fe-a3cc-41e2-9992-f6e9bc0306ca" providerId="AD" clId="Web-{734D346A-EF00-76CB-E7BE-8816E2A7CF32}" dt="2021-12-12T12:13:50.167" v="255" actId="1076"/>
          <ac:picMkLst>
            <pc:docMk/>
            <pc:sldMk cId="4240588678" sldId="293"/>
            <ac:picMk id="14" creationId="{3690A29D-8E66-40EC-8EB0-6DA90DA37A0F}"/>
          </ac:picMkLst>
        </pc:picChg>
        <pc:cxnChg chg="add del">
          <ac:chgData name="Thomas Curiger" userId="S::thomas.curiger@students.ffhs.ch::3714b5fe-a3cc-41e2-9992-f6e9bc0306ca" providerId="AD" clId="Web-{734D346A-EF00-76CB-E7BE-8816E2A7CF32}" dt="2021-12-12T12:11:23.602" v="240"/>
          <ac:cxnSpMkLst>
            <pc:docMk/>
            <pc:sldMk cId="4240588678" sldId="293"/>
            <ac:cxnSpMk id="9" creationId="{94E232E6-38C0-4872-BC8D-CDCBF6E320C1}"/>
          </ac:cxnSpMkLst>
        </pc:cxnChg>
      </pc:sldChg>
      <pc:sldChg chg="modSp add del replId">
        <pc:chgData name="Thomas Curiger" userId="S::thomas.curiger@students.ffhs.ch::3714b5fe-a3cc-41e2-9992-f6e9bc0306ca" providerId="AD" clId="Web-{734D346A-EF00-76CB-E7BE-8816E2A7CF32}" dt="2021-12-12T12:13:57.401" v="256"/>
        <pc:sldMkLst>
          <pc:docMk/>
          <pc:sldMk cId="2840298948" sldId="294"/>
        </pc:sldMkLst>
        <pc:spChg chg="mod">
          <ac:chgData name="Thomas Curiger" userId="S::thomas.curiger@students.ffhs.ch::3714b5fe-a3cc-41e2-9992-f6e9bc0306ca" providerId="AD" clId="Web-{734D346A-EF00-76CB-E7BE-8816E2A7CF32}" dt="2021-12-12T12:11:07.524" v="238" actId="20577"/>
          <ac:spMkLst>
            <pc:docMk/>
            <pc:sldMk cId="2840298948" sldId="294"/>
            <ac:spMk id="7" creationId="{19154BD3-4A0B-40BD-91E6-F0266DB2D644}"/>
          </ac:spMkLst>
        </pc:spChg>
      </pc:sldChg>
      <pc:sldChg chg="modSp add ord replId">
        <pc:chgData name="Thomas Curiger" userId="S::thomas.curiger@students.ffhs.ch::3714b5fe-a3cc-41e2-9992-f6e9bc0306ca" providerId="AD" clId="Web-{734D346A-EF00-76CB-E7BE-8816E2A7CF32}" dt="2021-12-12T12:55:33.731" v="641"/>
        <pc:sldMkLst>
          <pc:docMk/>
          <pc:sldMk cId="3768179133" sldId="294"/>
        </pc:sldMkLst>
        <pc:spChg chg="mod">
          <ac:chgData name="Thomas Curiger" userId="S::thomas.curiger@students.ffhs.ch::3714b5fe-a3cc-41e2-9992-f6e9bc0306ca" providerId="AD" clId="Web-{734D346A-EF00-76CB-E7BE-8816E2A7CF32}" dt="2021-12-12T12:14:34.058" v="276" actId="20577"/>
          <ac:spMkLst>
            <pc:docMk/>
            <pc:sldMk cId="3768179133" sldId="294"/>
            <ac:spMk id="7" creationId="{19154BD3-4A0B-40BD-91E6-F0266DB2D644}"/>
          </ac:spMkLst>
        </pc:spChg>
      </pc:sldChg>
      <pc:sldChg chg="addSp modSp add ord replId">
        <pc:chgData name="Thomas Curiger" userId="S::thomas.curiger@students.ffhs.ch::3714b5fe-a3cc-41e2-9992-f6e9bc0306ca" providerId="AD" clId="Web-{734D346A-EF00-76CB-E7BE-8816E2A7CF32}" dt="2021-12-12T12:55:33.731" v="640"/>
        <pc:sldMkLst>
          <pc:docMk/>
          <pc:sldMk cId="4243828206" sldId="295"/>
        </pc:sldMkLst>
        <pc:spChg chg="mod">
          <ac:chgData name="Thomas Curiger" userId="S::thomas.curiger@students.ffhs.ch::3714b5fe-a3cc-41e2-9992-f6e9bc0306ca" providerId="AD" clId="Web-{734D346A-EF00-76CB-E7BE-8816E2A7CF32}" dt="2021-12-12T12:16:20.342" v="321" actId="20577"/>
          <ac:spMkLst>
            <pc:docMk/>
            <pc:sldMk cId="4243828206" sldId="295"/>
            <ac:spMk id="7" creationId="{19154BD3-4A0B-40BD-91E6-F0266DB2D644}"/>
          </ac:spMkLst>
        </pc:spChg>
        <pc:picChg chg="add mod">
          <ac:chgData name="Thomas Curiger" userId="S::thomas.curiger@students.ffhs.ch::3714b5fe-a3cc-41e2-9992-f6e9bc0306ca" providerId="AD" clId="Web-{734D346A-EF00-76CB-E7BE-8816E2A7CF32}" dt="2021-12-12T12:17:36.874" v="324" actId="1076"/>
          <ac:picMkLst>
            <pc:docMk/>
            <pc:sldMk cId="4243828206" sldId="295"/>
            <ac:picMk id="9" creationId="{E00D36C0-9EEC-4CCF-88DC-17F942BDE9C2}"/>
          </ac:picMkLst>
        </pc:picChg>
        <pc:picChg chg="add mod">
          <ac:chgData name="Thomas Curiger" userId="S::thomas.curiger@students.ffhs.ch::3714b5fe-a3cc-41e2-9992-f6e9bc0306ca" providerId="AD" clId="Web-{734D346A-EF00-76CB-E7BE-8816E2A7CF32}" dt="2021-12-12T12:17:40.718" v="326" actId="1076"/>
          <ac:picMkLst>
            <pc:docMk/>
            <pc:sldMk cId="4243828206" sldId="295"/>
            <ac:picMk id="15" creationId="{78D8B5A3-BCDA-4CA7-B811-44787B8EFBA9}"/>
          </ac:picMkLst>
        </pc:picChg>
        <pc:picChg chg="add mod">
          <ac:chgData name="Thomas Curiger" userId="S::thomas.curiger@students.ffhs.ch::3714b5fe-a3cc-41e2-9992-f6e9bc0306ca" providerId="AD" clId="Web-{734D346A-EF00-76CB-E7BE-8816E2A7CF32}" dt="2021-12-12T12:17:48.749" v="329" actId="1076"/>
          <ac:picMkLst>
            <pc:docMk/>
            <pc:sldMk cId="4243828206" sldId="295"/>
            <ac:picMk id="16" creationId="{BC2112F7-8140-47F1-A3D1-19A540C81A0F}"/>
          </ac:picMkLst>
        </pc:picChg>
        <pc:picChg chg="add mod">
          <ac:chgData name="Thomas Curiger" userId="S::thomas.curiger@students.ffhs.ch::3714b5fe-a3cc-41e2-9992-f6e9bc0306ca" providerId="AD" clId="Web-{734D346A-EF00-76CB-E7BE-8816E2A7CF32}" dt="2021-12-12T12:18:02.655" v="334" actId="1076"/>
          <ac:picMkLst>
            <pc:docMk/>
            <pc:sldMk cId="4243828206" sldId="295"/>
            <ac:picMk id="17" creationId="{C488B216-5BDB-4749-94B3-72A415D8CF25}"/>
          </ac:picMkLst>
        </pc:picChg>
        <pc:picChg chg="add mod">
          <ac:chgData name="Thomas Curiger" userId="S::thomas.curiger@students.ffhs.ch::3714b5fe-a3cc-41e2-9992-f6e9bc0306ca" providerId="AD" clId="Web-{734D346A-EF00-76CB-E7BE-8816E2A7CF32}" dt="2021-12-12T12:17:57.546" v="333" actId="1076"/>
          <ac:picMkLst>
            <pc:docMk/>
            <pc:sldMk cId="4243828206" sldId="295"/>
            <ac:picMk id="18" creationId="{5FCE33ED-37F6-4CCF-8040-89920C71055E}"/>
          </ac:picMkLst>
        </pc:picChg>
      </pc:sldChg>
      <pc:sldChg chg="modSp add ord replId">
        <pc:chgData name="Thomas Curiger" userId="S::thomas.curiger@students.ffhs.ch::3714b5fe-a3cc-41e2-9992-f6e9bc0306ca" providerId="AD" clId="Web-{734D346A-EF00-76CB-E7BE-8816E2A7CF32}" dt="2021-12-12T12:55:33.731" v="639"/>
        <pc:sldMkLst>
          <pc:docMk/>
          <pc:sldMk cId="1334964884" sldId="296"/>
        </pc:sldMkLst>
        <pc:spChg chg="mod">
          <ac:chgData name="Thomas Curiger" userId="S::thomas.curiger@students.ffhs.ch::3714b5fe-a3cc-41e2-9992-f6e9bc0306ca" providerId="AD" clId="Web-{734D346A-EF00-76CB-E7BE-8816E2A7CF32}" dt="2021-12-12T12:18:44.765" v="356" actId="20577"/>
          <ac:spMkLst>
            <pc:docMk/>
            <pc:sldMk cId="1334964884" sldId="296"/>
            <ac:spMk id="7" creationId="{19154BD3-4A0B-40BD-91E6-F0266DB2D644}"/>
          </ac:spMkLst>
        </pc:spChg>
      </pc:sldChg>
      <pc:sldChg chg="modSp add ord replId">
        <pc:chgData name="Thomas Curiger" userId="S::thomas.curiger@students.ffhs.ch::3714b5fe-a3cc-41e2-9992-f6e9bc0306ca" providerId="AD" clId="Web-{734D346A-EF00-76CB-E7BE-8816E2A7CF32}" dt="2021-12-12T12:55:33.731" v="638"/>
        <pc:sldMkLst>
          <pc:docMk/>
          <pc:sldMk cId="469915865" sldId="297"/>
        </pc:sldMkLst>
        <pc:spChg chg="mod">
          <ac:chgData name="Thomas Curiger" userId="S::thomas.curiger@students.ffhs.ch::3714b5fe-a3cc-41e2-9992-f6e9bc0306ca" providerId="AD" clId="Web-{734D346A-EF00-76CB-E7BE-8816E2A7CF32}" dt="2021-12-12T12:19:21.610" v="415" actId="20577"/>
          <ac:spMkLst>
            <pc:docMk/>
            <pc:sldMk cId="469915865" sldId="297"/>
            <ac:spMk id="7" creationId="{19154BD3-4A0B-40BD-91E6-F0266DB2D644}"/>
          </ac:spMkLst>
        </pc:spChg>
      </pc:sldChg>
      <pc:sldChg chg="modSp add ord replId">
        <pc:chgData name="Thomas Curiger" userId="S::thomas.curiger@students.ffhs.ch::3714b5fe-a3cc-41e2-9992-f6e9bc0306ca" providerId="AD" clId="Web-{734D346A-EF00-76CB-E7BE-8816E2A7CF32}" dt="2021-12-12T12:20:19.204" v="427" actId="20577"/>
        <pc:sldMkLst>
          <pc:docMk/>
          <pc:sldMk cId="62772074" sldId="298"/>
        </pc:sldMkLst>
        <pc:spChg chg="mod">
          <ac:chgData name="Thomas Curiger" userId="S::thomas.curiger@students.ffhs.ch::3714b5fe-a3cc-41e2-9992-f6e9bc0306ca" providerId="AD" clId="Web-{734D346A-EF00-76CB-E7BE-8816E2A7CF32}" dt="2021-12-12T12:20:19.204" v="427" actId="20577"/>
          <ac:spMkLst>
            <pc:docMk/>
            <pc:sldMk cId="62772074" sldId="298"/>
            <ac:spMk id="2" creationId="{F5ABDE87-04AF-C34D-B175-AEE2A91BD5E9}"/>
          </ac:spMkLst>
        </pc:spChg>
      </pc:sldChg>
      <pc:sldChg chg="new del">
        <pc:chgData name="Thomas Curiger" userId="S::thomas.curiger@students.ffhs.ch::3714b5fe-a3cc-41e2-9992-f6e9bc0306ca" providerId="AD" clId="Web-{734D346A-EF00-76CB-E7BE-8816E2A7CF32}" dt="2021-12-12T12:34:44.496" v="429"/>
        <pc:sldMkLst>
          <pc:docMk/>
          <pc:sldMk cId="1525349148" sldId="299"/>
        </pc:sldMkLst>
      </pc:sldChg>
      <pc:sldChg chg="modSp add ord replId">
        <pc:chgData name="Thomas Curiger" userId="S::thomas.curiger@students.ffhs.ch::3714b5fe-a3cc-41e2-9992-f6e9bc0306ca" providerId="AD" clId="Web-{734D346A-EF00-76CB-E7BE-8816E2A7CF32}" dt="2021-12-12T13:12:12.962" v="706" actId="20577"/>
        <pc:sldMkLst>
          <pc:docMk/>
          <pc:sldMk cId="2942969864" sldId="299"/>
        </pc:sldMkLst>
        <pc:spChg chg="mod">
          <ac:chgData name="Thomas Curiger" userId="S::thomas.curiger@students.ffhs.ch::3714b5fe-a3cc-41e2-9992-f6e9bc0306ca" providerId="AD" clId="Web-{734D346A-EF00-76CB-E7BE-8816E2A7CF32}" dt="2021-12-12T13:12:12.962" v="706" actId="20577"/>
          <ac:spMkLst>
            <pc:docMk/>
            <pc:sldMk cId="2942969864" sldId="299"/>
            <ac:spMk id="7" creationId="{19154BD3-4A0B-40BD-91E6-F0266DB2D644}"/>
          </ac:spMkLst>
        </pc:spChg>
      </pc:sldChg>
      <pc:sldChg chg="modSp add replId">
        <pc:chgData name="Thomas Curiger" userId="S::thomas.curiger@students.ffhs.ch::3714b5fe-a3cc-41e2-9992-f6e9bc0306ca" providerId="AD" clId="Web-{734D346A-EF00-76CB-E7BE-8816E2A7CF32}" dt="2021-12-12T13:00:07.312" v="660" actId="20577"/>
        <pc:sldMkLst>
          <pc:docMk/>
          <pc:sldMk cId="2184449700" sldId="300"/>
        </pc:sldMkLst>
        <pc:spChg chg="mod">
          <ac:chgData name="Thomas Curiger" userId="S::thomas.curiger@students.ffhs.ch::3714b5fe-a3cc-41e2-9992-f6e9bc0306ca" providerId="AD" clId="Web-{734D346A-EF00-76CB-E7BE-8816E2A7CF32}" dt="2021-12-12T13:00:07.312" v="660" actId="20577"/>
          <ac:spMkLst>
            <pc:docMk/>
            <pc:sldMk cId="2184449700" sldId="300"/>
            <ac:spMk id="7" creationId="{19154BD3-4A0B-40BD-91E6-F0266DB2D644}"/>
          </ac:spMkLst>
        </pc:spChg>
      </pc:sldChg>
      <pc:sldChg chg="modSp add del replId">
        <pc:chgData name="Thomas Curiger" userId="S::thomas.curiger@students.ffhs.ch::3714b5fe-a3cc-41e2-9992-f6e9bc0306ca" providerId="AD" clId="Web-{734D346A-EF00-76CB-E7BE-8816E2A7CF32}" dt="2021-12-12T13:00:08.797" v="661"/>
        <pc:sldMkLst>
          <pc:docMk/>
          <pc:sldMk cId="4074107504" sldId="301"/>
        </pc:sldMkLst>
        <pc:spChg chg="mod">
          <ac:chgData name="Thomas Curiger" userId="S::thomas.curiger@students.ffhs.ch::3714b5fe-a3cc-41e2-9992-f6e9bc0306ca" providerId="AD" clId="Web-{734D346A-EF00-76CB-E7BE-8816E2A7CF32}" dt="2021-12-12T12:39:24.015" v="553" actId="20577"/>
          <ac:spMkLst>
            <pc:docMk/>
            <pc:sldMk cId="4074107504" sldId="301"/>
            <ac:spMk id="7" creationId="{19154BD3-4A0B-40BD-91E6-F0266DB2D644}"/>
          </ac:spMkLst>
        </pc:spChg>
      </pc:sldChg>
      <pc:sldChg chg="modSp add replId">
        <pc:chgData name="Thomas Curiger" userId="S::thomas.curiger@students.ffhs.ch::3714b5fe-a3cc-41e2-9992-f6e9bc0306ca" providerId="AD" clId="Web-{734D346A-EF00-76CB-E7BE-8816E2A7CF32}" dt="2021-12-12T12:42:04.455" v="614" actId="20577"/>
        <pc:sldMkLst>
          <pc:docMk/>
          <pc:sldMk cId="3372184197" sldId="302"/>
        </pc:sldMkLst>
        <pc:spChg chg="mod">
          <ac:chgData name="Thomas Curiger" userId="S::thomas.curiger@students.ffhs.ch::3714b5fe-a3cc-41e2-9992-f6e9bc0306ca" providerId="AD" clId="Web-{734D346A-EF00-76CB-E7BE-8816E2A7CF32}" dt="2021-12-12T12:42:04.455" v="614" actId="20577"/>
          <ac:spMkLst>
            <pc:docMk/>
            <pc:sldMk cId="3372184197" sldId="302"/>
            <ac:spMk id="7" creationId="{19154BD3-4A0B-40BD-91E6-F0266DB2D644}"/>
          </ac:spMkLst>
        </pc:spChg>
      </pc:sldChg>
    </pc:docChg>
  </pc:docChgLst>
  <pc:docChgLst>
    <pc:chgData name="Thomas Curiger" userId="S::thomas.curiger@students.ffhs.ch::3714b5fe-a3cc-41e2-9992-f6e9bc0306ca" providerId="AD" clId="Web-{FB724AD4-BFB2-D566-B11D-EC50DCBAC82C}"/>
    <pc:docChg chg="addSld delSld modSld sldOrd modSection">
      <pc:chgData name="Thomas Curiger" userId="S::thomas.curiger@students.ffhs.ch::3714b5fe-a3cc-41e2-9992-f6e9bc0306ca" providerId="AD" clId="Web-{FB724AD4-BFB2-D566-B11D-EC50DCBAC82C}" dt="2021-12-13T12:56:53.725" v="447" actId="20577"/>
      <pc:docMkLst>
        <pc:docMk/>
      </pc:docMkLst>
      <pc:sldChg chg="del">
        <pc:chgData name="Thomas Curiger" userId="S::thomas.curiger@students.ffhs.ch::3714b5fe-a3cc-41e2-9992-f6e9bc0306ca" providerId="AD" clId="Web-{FB724AD4-BFB2-D566-B11D-EC50DCBAC82C}" dt="2021-12-13T12:39:37.964" v="0"/>
        <pc:sldMkLst>
          <pc:docMk/>
          <pc:sldMk cId="158272889" sldId="286"/>
        </pc:sldMkLst>
      </pc:sldChg>
      <pc:sldChg chg="modSp new">
        <pc:chgData name="Thomas Curiger" userId="S::thomas.curiger@students.ffhs.ch::3714b5fe-a3cc-41e2-9992-f6e9bc0306ca" providerId="AD" clId="Web-{FB724AD4-BFB2-D566-B11D-EC50DCBAC82C}" dt="2021-12-13T12:48:49.704" v="247" actId="20577"/>
        <pc:sldMkLst>
          <pc:docMk/>
          <pc:sldMk cId="3194820862" sldId="303"/>
        </pc:sldMkLst>
        <pc:spChg chg="mod">
          <ac:chgData name="Thomas Curiger" userId="S::thomas.curiger@students.ffhs.ch::3714b5fe-a3cc-41e2-9992-f6e9bc0306ca" providerId="AD" clId="Web-{FB724AD4-BFB2-D566-B11D-EC50DCBAC82C}" dt="2021-12-13T12:41:37.090" v="21" actId="20577"/>
          <ac:spMkLst>
            <pc:docMk/>
            <pc:sldMk cId="3194820862" sldId="303"/>
            <ac:spMk id="2" creationId="{A8BA389F-CF04-4946-B630-4B2E5BCC500F}"/>
          </ac:spMkLst>
        </pc:spChg>
        <pc:spChg chg="mod">
          <ac:chgData name="Thomas Curiger" userId="S::thomas.curiger@students.ffhs.ch::3714b5fe-a3cc-41e2-9992-f6e9bc0306ca" providerId="AD" clId="Web-{FB724AD4-BFB2-D566-B11D-EC50DCBAC82C}" dt="2021-12-13T12:48:49.704" v="247" actId="20577"/>
          <ac:spMkLst>
            <pc:docMk/>
            <pc:sldMk cId="3194820862" sldId="303"/>
            <ac:spMk id="3" creationId="{F2172541-882B-41E6-B246-990985D71662}"/>
          </ac:spMkLst>
        </pc:spChg>
      </pc:sldChg>
      <pc:sldChg chg="modSp new">
        <pc:chgData name="Thomas Curiger" userId="S::thomas.curiger@students.ffhs.ch::3714b5fe-a3cc-41e2-9992-f6e9bc0306ca" providerId="AD" clId="Web-{FB724AD4-BFB2-D566-B11D-EC50DCBAC82C}" dt="2021-12-13T12:47:48" v="237" actId="20577"/>
        <pc:sldMkLst>
          <pc:docMk/>
          <pc:sldMk cId="2954471432" sldId="304"/>
        </pc:sldMkLst>
        <pc:spChg chg="mod">
          <ac:chgData name="Thomas Curiger" userId="S::thomas.curiger@students.ffhs.ch::3714b5fe-a3cc-41e2-9992-f6e9bc0306ca" providerId="AD" clId="Web-{FB724AD4-BFB2-D566-B11D-EC50DCBAC82C}" dt="2021-12-13T12:43:06.950" v="77" actId="20577"/>
          <ac:spMkLst>
            <pc:docMk/>
            <pc:sldMk cId="2954471432" sldId="304"/>
            <ac:spMk id="2" creationId="{4771102C-E0EE-473A-AB0B-869C3B92A1BE}"/>
          </ac:spMkLst>
        </pc:spChg>
        <pc:spChg chg="mod">
          <ac:chgData name="Thomas Curiger" userId="S::thomas.curiger@students.ffhs.ch::3714b5fe-a3cc-41e2-9992-f6e9bc0306ca" providerId="AD" clId="Web-{FB724AD4-BFB2-D566-B11D-EC50DCBAC82C}" dt="2021-12-13T12:47:48" v="237" actId="20577"/>
          <ac:spMkLst>
            <pc:docMk/>
            <pc:sldMk cId="2954471432" sldId="304"/>
            <ac:spMk id="3" creationId="{74144EFA-67C8-4256-9731-731C2E8F31C7}"/>
          </ac:spMkLst>
        </pc:spChg>
      </pc:sldChg>
      <pc:sldChg chg="modSp add ord replId">
        <pc:chgData name="Thomas Curiger" userId="S::thomas.curiger@students.ffhs.ch::3714b5fe-a3cc-41e2-9992-f6e9bc0306ca" providerId="AD" clId="Web-{FB724AD4-BFB2-D566-B11D-EC50DCBAC82C}" dt="2021-12-13T12:50:46.690" v="314" actId="20577"/>
        <pc:sldMkLst>
          <pc:docMk/>
          <pc:sldMk cId="283680001" sldId="305"/>
        </pc:sldMkLst>
        <pc:spChg chg="mod">
          <ac:chgData name="Thomas Curiger" userId="S::thomas.curiger@students.ffhs.ch::3714b5fe-a3cc-41e2-9992-f6e9bc0306ca" providerId="AD" clId="Web-{FB724AD4-BFB2-D566-B11D-EC50DCBAC82C}" dt="2021-12-13T12:47:12.906" v="232" actId="20577"/>
          <ac:spMkLst>
            <pc:docMk/>
            <pc:sldMk cId="283680001" sldId="305"/>
            <ac:spMk id="2" creationId="{4771102C-E0EE-473A-AB0B-869C3B92A1BE}"/>
          </ac:spMkLst>
        </pc:spChg>
        <pc:spChg chg="mod">
          <ac:chgData name="Thomas Curiger" userId="S::thomas.curiger@students.ffhs.ch::3714b5fe-a3cc-41e2-9992-f6e9bc0306ca" providerId="AD" clId="Web-{FB724AD4-BFB2-D566-B11D-EC50DCBAC82C}" dt="2021-12-13T12:50:46.690" v="314" actId="20577"/>
          <ac:spMkLst>
            <pc:docMk/>
            <pc:sldMk cId="283680001" sldId="305"/>
            <ac:spMk id="3" creationId="{74144EFA-67C8-4256-9731-731C2E8F31C7}"/>
          </ac:spMkLst>
        </pc:spChg>
      </pc:sldChg>
      <pc:sldChg chg="modSp add replId">
        <pc:chgData name="Thomas Curiger" userId="S::thomas.curiger@students.ffhs.ch::3714b5fe-a3cc-41e2-9992-f6e9bc0306ca" providerId="AD" clId="Web-{FB724AD4-BFB2-D566-B11D-EC50DCBAC82C}" dt="2021-12-13T12:49:58.017" v="277" actId="20577"/>
        <pc:sldMkLst>
          <pc:docMk/>
          <pc:sldMk cId="485639463" sldId="306"/>
        </pc:sldMkLst>
        <pc:spChg chg="mod">
          <ac:chgData name="Thomas Curiger" userId="S::thomas.curiger@students.ffhs.ch::3714b5fe-a3cc-41e2-9992-f6e9bc0306ca" providerId="AD" clId="Web-{FB724AD4-BFB2-D566-B11D-EC50DCBAC82C}" dt="2021-12-13T12:49:21.423" v="251" actId="20577"/>
          <ac:spMkLst>
            <pc:docMk/>
            <pc:sldMk cId="485639463" sldId="306"/>
            <ac:spMk id="2" creationId="{4771102C-E0EE-473A-AB0B-869C3B92A1BE}"/>
          </ac:spMkLst>
        </pc:spChg>
        <pc:spChg chg="mod">
          <ac:chgData name="Thomas Curiger" userId="S::thomas.curiger@students.ffhs.ch::3714b5fe-a3cc-41e2-9992-f6e9bc0306ca" providerId="AD" clId="Web-{FB724AD4-BFB2-D566-B11D-EC50DCBAC82C}" dt="2021-12-13T12:49:58.017" v="277" actId="20577"/>
          <ac:spMkLst>
            <pc:docMk/>
            <pc:sldMk cId="485639463" sldId="306"/>
            <ac:spMk id="3" creationId="{74144EFA-67C8-4256-9731-731C2E8F31C7}"/>
          </ac:spMkLst>
        </pc:spChg>
      </pc:sldChg>
      <pc:sldChg chg="modSp add ord replId">
        <pc:chgData name="Thomas Curiger" userId="S::thomas.curiger@students.ffhs.ch::3714b5fe-a3cc-41e2-9992-f6e9bc0306ca" providerId="AD" clId="Web-{FB724AD4-BFB2-D566-B11D-EC50DCBAC82C}" dt="2021-12-13T12:52:52.160" v="372" actId="20577"/>
        <pc:sldMkLst>
          <pc:docMk/>
          <pc:sldMk cId="1174489345" sldId="307"/>
        </pc:sldMkLst>
        <pc:spChg chg="mod">
          <ac:chgData name="Thomas Curiger" userId="S::thomas.curiger@students.ffhs.ch::3714b5fe-a3cc-41e2-9992-f6e9bc0306ca" providerId="AD" clId="Web-{FB724AD4-BFB2-D566-B11D-EC50DCBAC82C}" dt="2021-12-13T12:51:11.909" v="322" actId="20577"/>
          <ac:spMkLst>
            <pc:docMk/>
            <pc:sldMk cId="1174489345" sldId="307"/>
            <ac:spMk id="2" creationId="{A8BA389F-CF04-4946-B630-4B2E5BCC500F}"/>
          </ac:spMkLst>
        </pc:spChg>
        <pc:spChg chg="mod">
          <ac:chgData name="Thomas Curiger" userId="S::thomas.curiger@students.ffhs.ch::3714b5fe-a3cc-41e2-9992-f6e9bc0306ca" providerId="AD" clId="Web-{FB724AD4-BFB2-D566-B11D-EC50DCBAC82C}" dt="2021-12-13T12:52:52.160" v="372" actId="20577"/>
          <ac:spMkLst>
            <pc:docMk/>
            <pc:sldMk cId="1174489345" sldId="307"/>
            <ac:spMk id="3" creationId="{F2172541-882B-41E6-B246-990985D71662}"/>
          </ac:spMkLst>
        </pc:spChg>
      </pc:sldChg>
      <pc:sldChg chg="new del">
        <pc:chgData name="Thomas Curiger" userId="S::thomas.curiger@students.ffhs.ch::3714b5fe-a3cc-41e2-9992-f6e9bc0306ca" providerId="AD" clId="Web-{FB724AD4-BFB2-D566-B11D-EC50DCBAC82C}" dt="2021-12-13T12:53:14.019" v="375"/>
        <pc:sldMkLst>
          <pc:docMk/>
          <pc:sldMk cId="4073757989" sldId="308"/>
        </pc:sldMkLst>
      </pc:sldChg>
      <pc:sldChg chg="modSp new">
        <pc:chgData name="Thomas Curiger" userId="S::thomas.curiger@students.ffhs.ch::3714b5fe-a3cc-41e2-9992-f6e9bc0306ca" providerId="AD" clId="Web-{FB724AD4-BFB2-D566-B11D-EC50DCBAC82C}" dt="2021-12-13T12:56:53.725" v="447" actId="20577"/>
        <pc:sldMkLst>
          <pc:docMk/>
          <pc:sldMk cId="2525744833" sldId="309"/>
        </pc:sldMkLst>
        <pc:spChg chg="mod">
          <ac:chgData name="Thomas Curiger" userId="S::thomas.curiger@students.ffhs.ch::3714b5fe-a3cc-41e2-9992-f6e9bc0306ca" providerId="AD" clId="Web-{FB724AD4-BFB2-D566-B11D-EC50DCBAC82C}" dt="2021-12-13T12:53:24.629" v="391" actId="20577"/>
          <ac:spMkLst>
            <pc:docMk/>
            <pc:sldMk cId="2525744833" sldId="309"/>
            <ac:spMk id="2" creationId="{43A603AC-B1D0-4DFA-952D-5022E8EB3248}"/>
          </ac:spMkLst>
        </pc:spChg>
        <pc:spChg chg="mod">
          <ac:chgData name="Thomas Curiger" userId="S::thomas.curiger@students.ffhs.ch::3714b5fe-a3cc-41e2-9992-f6e9bc0306ca" providerId="AD" clId="Web-{FB724AD4-BFB2-D566-B11D-EC50DCBAC82C}" dt="2021-12-13T12:56:53.725" v="447" actId="20577"/>
          <ac:spMkLst>
            <pc:docMk/>
            <pc:sldMk cId="2525744833" sldId="309"/>
            <ac:spMk id="3" creationId="{5CAEC41D-DA62-437E-817C-45AB0259CF6E}"/>
          </ac:spMkLst>
        </pc:spChg>
      </pc:sldChg>
      <pc:sldChg chg="addSp delSp modSp add replId">
        <pc:chgData name="Thomas Curiger" userId="S::thomas.curiger@students.ffhs.ch::3714b5fe-a3cc-41e2-9992-f6e9bc0306ca" providerId="AD" clId="Web-{FB724AD4-BFB2-D566-B11D-EC50DCBAC82C}" dt="2021-12-13T12:53:41.801" v="401"/>
        <pc:sldMkLst>
          <pc:docMk/>
          <pc:sldMk cId="928676677" sldId="310"/>
        </pc:sldMkLst>
        <pc:spChg chg="mod">
          <ac:chgData name="Thomas Curiger" userId="S::thomas.curiger@students.ffhs.ch::3714b5fe-a3cc-41e2-9992-f6e9bc0306ca" providerId="AD" clId="Web-{FB724AD4-BFB2-D566-B11D-EC50DCBAC82C}" dt="2021-12-13T12:53:34.566" v="400" actId="20577"/>
          <ac:spMkLst>
            <pc:docMk/>
            <pc:sldMk cId="928676677" sldId="310"/>
            <ac:spMk id="2" creationId="{43A603AC-B1D0-4DFA-952D-5022E8EB3248}"/>
          </ac:spMkLst>
        </pc:spChg>
        <pc:spChg chg="del">
          <ac:chgData name="Thomas Curiger" userId="S::thomas.curiger@students.ffhs.ch::3714b5fe-a3cc-41e2-9992-f6e9bc0306ca" providerId="AD" clId="Web-{FB724AD4-BFB2-D566-B11D-EC50DCBAC82C}" dt="2021-12-13T12:53:41.801" v="401"/>
          <ac:spMkLst>
            <pc:docMk/>
            <pc:sldMk cId="928676677" sldId="310"/>
            <ac:spMk id="3" creationId="{5CAEC41D-DA62-437E-817C-45AB0259CF6E}"/>
          </ac:spMkLst>
        </pc:spChg>
        <pc:picChg chg="add mod ord">
          <ac:chgData name="Thomas Curiger" userId="S::thomas.curiger@students.ffhs.ch::3714b5fe-a3cc-41e2-9992-f6e9bc0306ca" providerId="AD" clId="Web-{FB724AD4-BFB2-D566-B11D-EC50DCBAC82C}" dt="2021-12-13T12:53:41.801" v="401"/>
          <ac:picMkLst>
            <pc:docMk/>
            <pc:sldMk cId="928676677" sldId="310"/>
            <ac:picMk id="4" creationId="{8589C7A0-55C6-46E9-88BC-4EAE7404B4C0}"/>
          </ac:picMkLst>
        </pc:picChg>
      </pc:sldChg>
    </pc:docChg>
  </pc:docChgLst>
  <pc:docChgLst>
    <pc:chgData name="Martin Bartolomé" userId="0c208f9a-0c89-4d0c-90f8-935b4e2f1f65" providerId="ADAL" clId="{9D1B1DAB-4888-40DD-9C71-3FC6FDA2E8B2}"/>
    <pc:docChg chg="undo custSel addSld delSld modSld sldOrd addSection delSection modSection">
      <pc:chgData name="Martin Bartolomé" userId="0c208f9a-0c89-4d0c-90f8-935b4e2f1f65" providerId="ADAL" clId="{9D1B1DAB-4888-40DD-9C71-3FC6FDA2E8B2}" dt="2021-12-12T17:16:12.202" v="510" actId="17851"/>
      <pc:docMkLst>
        <pc:docMk/>
      </pc:docMkLst>
      <pc:sldChg chg="del">
        <pc:chgData name="Martin Bartolomé" userId="0c208f9a-0c89-4d0c-90f8-935b4e2f1f65" providerId="ADAL" clId="{9D1B1DAB-4888-40DD-9C71-3FC6FDA2E8B2}" dt="2021-12-11T17:26:04.049" v="1" actId="47"/>
        <pc:sldMkLst>
          <pc:docMk/>
          <pc:sldMk cId="3169329001" sldId="256"/>
        </pc:sldMkLst>
      </pc:sldChg>
      <pc:sldChg chg="modSp add mod">
        <pc:chgData name="Martin Bartolomé" userId="0c208f9a-0c89-4d0c-90f8-935b4e2f1f65" providerId="ADAL" clId="{9D1B1DAB-4888-40DD-9C71-3FC6FDA2E8B2}" dt="2021-12-11T17:26:42.665" v="97" actId="20577"/>
        <pc:sldMkLst>
          <pc:docMk/>
          <pc:sldMk cId="2758548353" sldId="257"/>
        </pc:sldMkLst>
        <pc:spChg chg="mod">
          <ac:chgData name="Martin Bartolomé" userId="0c208f9a-0c89-4d0c-90f8-935b4e2f1f65" providerId="ADAL" clId="{9D1B1DAB-4888-40DD-9C71-3FC6FDA2E8B2}" dt="2021-12-11T17:26:42.665" v="97" actId="20577"/>
          <ac:spMkLst>
            <pc:docMk/>
            <pc:sldMk cId="2758548353" sldId="257"/>
            <ac:spMk id="2" creationId="{46DB5623-CEF7-4893-A4CE-F8E6898DBA48}"/>
          </ac:spMkLst>
        </pc:spChg>
        <pc:spChg chg="mod">
          <ac:chgData name="Martin Bartolomé" userId="0c208f9a-0c89-4d0c-90f8-935b4e2f1f65" providerId="ADAL" clId="{9D1B1DAB-4888-40DD-9C71-3FC6FDA2E8B2}" dt="2021-12-11T17:26:38.121" v="78" actId="20577"/>
          <ac:spMkLst>
            <pc:docMk/>
            <pc:sldMk cId="2758548353" sldId="257"/>
            <ac:spMk id="3" creationId="{4755FBB3-80C8-45C7-9348-5C3C04A0A0FB}"/>
          </ac:spMkLst>
        </pc:spChg>
        <pc:spChg chg="mod">
          <ac:chgData name="Martin Bartolomé" userId="0c208f9a-0c89-4d0c-90f8-935b4e2f1f65" providerId="ADAL" clId="{9D1B1DAB-4888-40DD-9C71-3FC6FDA2E8B2}" dt="2021-12-11T17:26:14.359" v="15" actId="20577"/>
          <ac:spMkLst>
            <pc:docMk/>
            <pc:sldMk cId="2758548353" sldId="257"/>
            <ac:spMk id="4" creationId="{01B06472-07C2-4DF3-B86B-F215082E9B4E}"/>
          </ac:spMkLst>
        </pc:spChg>
      </pc:sldChg>
      <pc:sldChg chg="modSp add mod">
        <pc:chgData name="Martin Bartolomé" userId="0c208f9a-0c89-4d0c-90f8-935b4e2f1f65" providerId="ADAL" clId="{9D1B1DAB-4888-40DD-9C71-3FC6FDA2E8B2}" dt="2021-12-11T20:48:32.786" v="507" actId="6549"/>
        <pc:sldMkLst>
          <pc:docMk/>
          <pc:sldMk cId="1598309271" sldId="258"/>
        </pc:sldMkLst>
        <pc:spChg chg="mod">
          <ac:chgData name="Martin Bartolomé" userId="0c208f9a-0c89-4d0c-90f8-935b4e2f1f65" providerId="ADAL" clId="{9D1B1DAB-4888-40DD-9C71-3FC6FDA2E8B2}" dt="2021-12-11T20:48:32.786" v="507" actId="6549"/>
          <ac:spMkLst>
            <pc:docMk/>
            <pc:sldMk cId="1598309271" sldId="258"/>
            <ac:spMk id="3" creationId="{F09506C8-D2A9-7B4E-8CCA-E00841279895}"/>
          </ac:spMkLst>
        </pc:spChg>
        <pc:spChg chg="mod">
          <ac:chgData name="Martin Bartolomé" userId="0c208f9a-0c89-4d0c-90f8-935b4e2f1f65" providerId="ADAL" clId="{9D1B1DAB-4888-40DD-9C71-3FC6FDA2E8B2}" dt="2021-12-11T17:29:54.696" v="325" actId="20577"/>
          <ac:spMkLst>
            <pc:docMk/>
            <pc:sldMk cId="1598309271" sldId="258"/>
            <ac:spMk id="5" creationId="{12D11388-0AD5-6847-8186-D323EB2C6E0C}"/>
          </ac:spMkLst>
        </pc:spChg>
      </pc:sldChg>
      <pc:sldChg chg="modSp add mod">
        <pc:chgData name="Martin Bartolomé" userId="0c208f9a-0c89-4d0c-90f8-935b4e2f1f65" providerId="ADAL" clId="{9D1B1DAB-4888-40DD-9C71-3FC6FDA2E8B2}" dt="2021-12-11T17:29:58.046" v="326"/>
        <pc:sldMkLst>
          <pc:docMk/>
          <pc:sldMk cId="172676494" sldId="270"/>
        </pc:sldMkLst>
        <pc:spChg chg="mod">
          <ac:chgData name="Martin Bartolomé" userId="0c208f9a-0c89-4d0c-90f8-935b4e2f1f65" providerId="ADAL" clId="{9D1B1DAB-4888-40DD-9C71-3FC6FDA2E8B2}" dt="2021-12-11T17:29:28.216" v="277" actId="20577"/>
          <ac:spMkLst>
            <pc:docMk/>
            <pc:sldMk cId="172676494" sldId="270"/>
            <ac:spMk id="2" creationId="{F5ABDE87-04AF-C34D-B175-AEE2A91BD5E9}"/>
          </ac:spMkLst>
        </pc:spChg>
        <pc:spChg chg="mod">
          <ac:chgData name="Martin Bartolomé" userId="0c208f9a-0c89-4d0c-90f8-935b4e2f1f65" providerId="ADAL" clId="{9D1B1DAB-4888-40DD-9C71-3FC6FDA2E8B2}" dt="2021-12-11T17:29:58.046" v="326"/>
          <ac:spMkLst>
            <pc:docMk/>
            <pc:sldMk cId="172676494" sldId="270"/>
            <ac:spMk id="5" creationId="{3A189213-5596-BA42-AFAD-1BC0FF740F6C}"/>
          </ac:spMkLst>
        </pc:spChg>
      </pc:sldChg>
      <pc:sldChg chg="modSp add mod">
        <pc:chgData name="Martin Bartolomé" userId="0c208f9a-0c89-4d0c-90f8-935b4e2f1f65" providerId="ADAL" clId="{9D1B1DAB-4888-40DD-9C71-3FC6FDA2E8B2}" dt="2021-12-11T17:30:01.468" v="327"/>
        <pc:sldMkLst>
          <pc:docMk/>
          <pc:sldMk cId="665431395" sldId="271"/>
        </pc:sldMkLst>
        <pc:spChg chg="mod">
          <ac:chgData name="Martin Bartolomé" userId="0c208f9a-0c89-4d0c-90f8-935b4e2f1f65" providerId="ADAL" clId="{9D1B1DAB-4888-40DD-9C71-3FC6FDA2E8B2}" dt="2021-12-11T17:29:32.792" v="288" actId="20577"/>
          <ac:spMkLst>
            <pc:docMk/>
            <pc:sldMk cId="665431395" sldId="271"/>
            <ac:spMk id="2" creationId="{F5ABDE87-04AF-C34D-B175-AEE2A91BD5E9}"/>
          </ac:spMkLst>
        </pc:spChg>
        <pc:spChg chg="mod">
          <ac:chgData name="Martin Bartolomé" userId="0c208f9a-0c89-4d0c-90f8-935b4e2f1f65" providerId="ADAL" clId="{9D1B1DAB-4888-40DD-9C71-3FC6FDA2E8B2}" dt="2021-12-11T17:30:01.468" v="327"/>
          <ac:spMkLst>
            <pc:docMk/>
            <pc:sldMk cId="665431395" sldId="271"/>
            <ac:spMk id="5" creationId="{3A189213-5596-BA42-AFAD-1BC0FF740F6C}"/>
          </ac:spMkLst>
        </pc:spChg>
      </pc:sldChg>
      <pc:sldChg chg="modSp add mod">
        <pc:chgData name="Martin Bartolomé" userId="0c208f9a-0c89-4d0c-90f8-935b4e2f1f65" providerId="ADAL" clId="{9D1B1DAB-4888-40DD-9C71-3FC6FDA2E8B2}" dt="2021-12-11T17:30:03.326" v="328"/>
        <pc:sldMkLst>
          <pc:docMk/>
          <pc:sldMk cId="223969905" sldId="272"/>
        </pc:sldMkLst>
        <pc:spChg chg="mod">
          <ac:chgData name="Martin Bartolomé" userId="0c208f9a-0c89-4d0c-90f8-935b4e2f1f65" providerId="ADAL" clId="{9D1B1DAB-4888-40DD-9C71-3FC6FDA2E8B2}" dt="2021-12-11T17:29:41.181" v="303" actId="20577"/>
          <ac:spMkLst>
            <pc:docMk/>
            <pc:sldMk cId="223969905" sldId="272"/>
            <ac:spMk id="2" creationId="{F5ABDE87-04AF-C34D-B175-AEE2A91BD5E9}"/>
          </ac:spMkLst>
        </pc:spChg>
        <pc:spChg chg="mod">
          <ac:chgData name="Martin Bartolomé" userId="0c208f9a-0c89-4d0c-90f8-935b4e2f1f65" providerId="ADAL" clId="{9D1B1DAB-4888-40DD-9C71-3FC6FDA2E8B2}" dt="2021-12-11T17:30:03.326" v="328"/>
          <ac:spMkLst>
            <pc:docMk/>
            <pc:sldMk cId="223969905" sldId="272"/>
            <ac:spMk id="5" creationId="{3A189213-5596-BA42-AFAD-1BC0FF740F6C}"/>
          </ac:spMkLst>
        </pc:spChg>
      </pc:sldChg>
      <pc:sldChg chg="delSp modSp add mod">
        <pc:chgData name="Martin Bartolomé" userId="0c208f9a-0c89-4d0c-90f8-935b4e2f1f65" providerId="ADAL" clId="{9D1B1DAB-4888-40DD-9C71-3FC6FDA2E8B2}" dt="2021-12-11T19:48:53.342" v="469" actId="478"/>
        <pc:sldMkLst>
          <pc:docMk/>
          <pc:sldMk cId="3069308259" sldId="273"/>
        </pc:sldMkLst>
        <pc:spChg chg="mod">
          <ac:chgData name="Martin Bartolomé" userId="0c208f9a-0c89-4d0c-90f8-935b4e2f1f65" providerId="ADAL" clId="{9D1B1DAB-4888-40DD-9C71-3FC6FDA2E8B2}" dt="2021-12-11T17:30:14.392" v="338" actId="20577"/>
          <ac:spMkLst>
            <pc:docMk/>
            <pc:sldMk cId="3069308259" sldId="273"/>
            <ac:spMk id="2" creationId="{F5ABDE87-04AF-C34D-B175-AEE2A91BD5E9}"/>
          </ac:spMkLst>
        </pc:spChg>
        <pc:spChg chg="del">
          <ac:chgData name="Martin Bartolomé" userId="0c208f9a-0c89-4d0c-90f8-935b4e2f1f65" providerId="ADAL" clId="{9D1B1DAB-4888-40DD-9C71-3FC6FDA2E8B2}" dt="2021-12-11T19:48:53.342" v="469" actId="478"/>
          <ac:spMkLst>
            <pc:docMk/>
            <pc:sldMk cId="3069308259" sldId="273"/>
            <ac:spMk id="7" creationId="{19154BD3-4A0B-40BD-91E6-F0266DB2D644}"/>
          </ac:spMkLst>
        </pc:spChg>
      </pc:sldChg>
      <pc:sldChg chg="modSp add mod ord">
        <pc:chgData name="Martin Bartolomé" userId="0c208f9a-0c89-4d0c-90f8-935b4e2f1f65" providerId="ADAL" clId="{9D1B1DAB-4888-40DD-9C71-3FC6FDA2E8B2}" dt="2021-12-11T20:48:23.115" v="503"/>
        <pc:sldMkLst>
          <pc:docMk/>
          <pc:sldMk cId="853540883" sldId="274"/>
        </pc:sldMkLst>
        <pc:spChg chg="mod">
          <ac:chgData name="Martin Bartolomé" userId="0c208f9a-0c89-4d0c-90f8-935b4e2f1f65" providerId="ADAL" clId="{9D1B1DAB-4888-40DD-9C71-3FC6FDA2E8B2}" dt="2021-12-11T17:30:22.488" v="354" actId="20577"/>
          <ac:spMkLst>
            <pc:docMk/>
            <pc:sldMk cId="853540883" sldId="274"/>
            <ac:spMk id="2" creationId="{F5ABDE87-04AF-C34D-B175-AEE2A91BD5E9}"/>
          </ac:spMkLst>
        </pc:spChg>
      </pc:sldChg>
      <pc:sldChg chg="modSp add mod">
        <pc:chgData name="Martin Bartolomé" userId="0c208f9a-0c89-4d0c-90f8-935b4e2f1f65" providerId="ADAL" clId="{9D1B1DAB-4888-40DD-9C71-3FC6FDA2E8B2}" dt="2021-12-11T17:30:34.024" v="360" actId="20577"/>
        <pc:sldMkLst>
          <pc:docMk/>
          <pc:sldMk cId="2214972130" sldId="275"/>
        </pc:sldMkLst>
        <pc:spChg chg="mod">
          <ac:chgData name="Martin Bartolomé" userId="0c208f9a-0c89-4d0c-90f8-935b4e2f1f65" providerId="ADAL" clId="{9D1B1DAB-4888-40DD-9C71-3FC6FDA2E8B2}" dt="2021-12-11T17:30:34.024" v="360" actId="20577"/>
          <ac:spMkLst>
            <pc:docMk/>
            <pc:sldMk cId="2214972130" sldId="275"/>
            <ac:spMk id="2" creationId="{F5ABDE87-04AF-C34D-B175-AEE2A91BD5E9}"/>
          </ac:spMkLst>
        </pc:spChg>
      </pc:sldChg>
      <pc:sldChg chg="modSp add mod">
        <pc:chgData name="Martin Bartolomé" userId="0c208f9a-0c89-4d0c-90f8-935b4e2f1f65" providerId="ADAL" clId="{9D1B1DAB-4888-40DD-9C71-3FC6FDA2E8B2}" dt="2021-12-11T17:34:28.837" v="454"/>
        <pc:sldMkLst>
          <pc:docMk/>
          <pc:sldMk cId="3432574112" sldId="276"/>
        </pc:sldMkLst>
        <pc:spChg chg="mod">
          <ac:chgData name="Martin Bartolomé" userId="0c208f9a-0c89-4d0c-90f8-935b4e2f1f65" providerId="ADAL" clId="{9D1B1DAB-4888-40DD-9C71-3FC6FDA2E8B2}" dt="2021-12-11T17:30:39.784" v="375" actId="20577"/>
          <ac:spMkLst>
            <pc:docMk/>
            <pc:sldMk cId="3432574112" sldId="276"/>
            <ac:spMk id="2" creationId="{F5ABDE87-04AF-C34D-B175-AEE2A91BD5E9}"/>
          </ac:spMkLst>
        </pc:spChg>
        <pc:spChg chg="mod">
          <ac:chgData name="Martin Bartolomé" userId="0c208f9a-0c89-4d0c-90f8-935b4e2f1f65" providerId="ADAL" clId="{9D1B1DAB-4888-40DD-9C71-3FC6FDA2E8B2}" dt="2021-12-11T17:34:28.837" v="454"/>
          <ac:spMkLst>
            <pc:docMk/>
            <pc:sldMk cId="3432574112" sldId="276"/>
            <ac:spMk id="7" creationId="{19154BD3-4A0B-40BD-91E6-F0266DB2D644}"/>
          </ac:spMkLst>
        </pc:spChg>
      </pc:sldChg>
      <pc:sldChg chg="addSp delSp modSp add mod setBg delAnim modAnim">
        <pc:chgData name="Martin Bartolomé" userId="0c208f9a-0c89-4d0c-90f8-935b4e2f1f65" providerId="ADAL" clId="{9D1B1DAB-4888-40DD-9C71-3FC6FDA2E8B2}" dt="2021-12-11T19:49:15.206" v="474" actId="1076"/>
        <pc:sldMkLst>
          <pc:docMk/>
          <pc:sldMk cId="2633118698" sldId="277"/>
        </pc:sldMkLst>
        <pc:spChg chg="add del mod">
          <ac:chgData name="Martin Bartolomé" userId="0c208f9a-0c89-4d0c-90f8-935b4e2f1f65" providerId="ADAL" clId="{9D1B1DAB-4888-40DD-9C71-3FC6FDA2E8B2}" dt="2021-12-11T17:50:14.339" v="461" actId="26606"/>
          <ac:spMkLst>
            <pc:docMk/>
            <pc:sldMk cId="2633118698" sldId="277"/>
            <ac:spMk id="2" creationId="{F5ABDE87-04AF-C34D-B175-AEE2A91BD5E9}"/>
          </ac:spMkLst>
        </pc:spChg>
        <pc:spChg chg="del mod">
          <ac:chgData name="Martin Bartolomé" userId="0c208f9a-0c89-4d0c-90f8-935b4e2f1f65" providerId="ADAL" clId="{9D1B1DAB-4888-40DD-9C71-3FC6FDA2E8B2}" dt="2021-12-11T18:57:57.772" v="465" actId="478"/>
          <ac:spMkLst>
            <pc:docMk/>
            <pc:sldMk cId="2633118698" sldId="277"/>
            <ac:spMk id="4" creationId="{38FE9649-90C0-4A45-A1B6-CC28D1F652B6}"/>
          </ac:spMkLst>
        </pc:spChg>
        <pc:spChg chg="del mod">
          <ac:chgData name="Martin Bartolomé" userId="0c208f9a-0c89-4d0c-90f8-935b4e2f1f65" providerId="ADAL" clId="{9D1B1DAB-4888-40DD-9C71-3FC6FDA2E8B2}" dt="2021-12-11T18:57:55.004" v="464" actId="478"/>
          <ac:spMkLst>
            <pc:docMk/>
            <pc:sldMk cId="2633118698" sldId="277"/>
            <ac:spMk id="5" creationId="{3A189213-5596-BA42-AFAD-1BC0FF740F6C}"/>
          </ac:spMkLst>
        </pc:spChg>
        <pc:spChg chg="del mod">
          <ac:chgData name="Martin Bartolomé" userId="0c208f9a-0c89-4d0c-90f8-935b4e2f1f65" providerId="ADAL" clId="{9D1B1DAB-4888-40DD-9C71-3FC6FDA2E8B2}" dt="2021-12-11T18:58:00.124" v="466" actId="478"/>
          <ac:spMkLst>
            <pc:docMk/>
            <pc:sldMk cId="2633118698" sldId="277"/>
            <ac:spMk id="6" creationId="{78960EF9-868D-C044-90AE-62005C8E5D83}"/>
          </ac:spMkLst>
        </pc:spChg>
        <pc:spChg chg="del">
          <ac:chgData name="Martin Bartolomé" userId="0c208f9a-0c89-4d0c-90f8-935b4e2f1f65" providerId="ADAL" clId="{9D1B1DAB-4888-40DD-9C71-3FC6FDA2E8B2}" dt="2021-12-11T17:50:08.428" v="458"/>
          <ac:spMkLst>
            <pc:docMk/>
            <pc:sldMk cId="2633118698" sldId="277"/>
            <ac:spMk id="7" creationId="{19154BD3-4A0B-40BD-91E6-F0266DB2D644}"/>
          </ac:spMkLst>
        </pc:spChg>
        <pc:spChg chg="add del mod">
          <ac:chgData name="Martin Bartolomé" userId="0c208f9a-0c89-4d0c-90f8-935b4e2f1f65" providerId="ADAL" clId="{9D1B1DAB-4888-40DD-9C71-3FC6FDA2E8B2}" dt="2021-12-11T19:48:57.662" v="471" actId="478"/>
          <ac:spMkLst>
            <pc:docMk/>
            <pc:sldMk cId="2633118698" sldId="277"/>
            <ac:spMk id="9" creationId="{F6A321CD-B95D-43F4-A201-FFAB39F2E632}"/>
          </ac:spMkLst>
        </pc:spChg>
        <pc:spChg chg="add del">
          <ac:chgData name="Martin Bartolomé" userId="0c208f9a-0c89-4d0c-90f8-935b4e2f1f65" providerId="ADAL" clId="{9D1B1DAB-4888-40DD-9C71-3FC6FDA2E8B2}" dt="2021-12-11T17:50:14.335" v="460" actId="26606"/>
          <ac:spMkLst>
            <pc:docMk/>
            <pc:sldMk cId="2633118698" sldId="277"/>
            <ac:spMk id="11" creationId="{32BC26D8-82FB-445E-AA49-62A77D7C1EE0}"/>
          </ac:spMkLst>
        </pc:spChg>
        <pc:spChg chg="add del">
          <ac:chgData name="Martin Bartolomé" userId="0c208f9a-0c89-4d0c-90f8-935b4e2f1f65" providerId="ADAL" clId="{9D1B1DAB-4888-40DD-9C71-3FC6FDA2E8B2}" dt="2021-12-11T17:50:14.335" v="460" actId="26606"/>
          <ac:spMkLst>
            <pc:docMk/>
            <pc:sldMk cId="2633118698" sldId="277"/>
            <ac:spMk id="13" creationId="{CB44330D-EA18-4254-AA95-EB49948539B8}"/>
          </ac:spMkLst>
        </pc:spChg>
        <pc:picChg chg="add del mod ord">
          <ac:chgData name="Martin Bartolomé" userId="0c208f9a-0c89-4d0c-90f8-935b4e2f1f65" providerId="ADAL" clId="{9D1B1DAB-4888-40DD-9C71-3FC6FDA2E8B2}" dt="2021-12-11T19:48:55.507" v="470" actId="478"/>
          <ac:picMkLst>
            <pc:docMk/>
            <pc:sldMk cId="2633118698" sldId="277"/>
            <ac:picMk id="3" creationId="{2581592D-E1DF-4324-A5A9-9D02A6FD4E3D}"/>
          </ac:picMkLst>
        </pc:picChg>
        <pc:picChg chg="add mod">
          <ac:chgData name="Martin Bartolomé" userId="0c208f9a-0c89-4d0c-90f8-935b4e2f1f65" providerId="ADAL" clId="{9D1B1DAB-4888-40DD-9C71-3FC6FDA2E8B2}" dt="2021-12-11T19:49:15.206" v="474" actId="1076"/>
          <ac:picMkLst>
            <pc:docMk/>
            <pc:sldMk cId="2633118698" sldId="277"/>
            <ac:picMk id="10" creationId="{505E4ABD-D671-4425-B6DD-0EC05416AA09}"/>
          </ac:picMkLst>
        </pc:picChg>
      </pc:sldChg>
      <pc:sldChg chg="addSp delSp modSp add mod setBg delAnim modAnim">
        <pc:chgData name="Martin Bartolomé" userId="0c208f9a-0c89-4d0c-90f8-935b4e2f1f65" providerId="ADAL" clId="{9D1B1DAB-4888-40DD-9C71-3FC6FDA2E8B2}" dt="2021-12-11T19:49:33.871" v="478" actId="1076"/>
        <pc:sldMkLst>
          <pc:docMk/>
          <pc:sldMk cId="1115057575" sldId="278"/>
        </pc:sldMkLst>
        <pc:picChg chg="add mod">
          <ac:chgData name="Martin Bartolomé" userId="0c208f9a-0c89-4d0c-90f8-935b4e2f1f65" providerId="ADAL" clId="{9D1B1DAB-4888-40DD-9C71-3FC6FDA2E8B2}" dt="2021-12-11T19:49:33.871" v="478" actId="1076"/>
          <ac:picMkLst>
            <pc:docMk/>
            <pc:sldMk cId="1115057575" sldId="278"/>
            <ac:picMk id="2" creationId="{7C0675D2-B4BD-49A5-A2E4-A5AF34F3D7CA}"/>
          </ac:picMkLst>
        </pc:picChg>
        <pc:picChg chg="del">
          <ac:chgData name="Martin Bartolomé" userId="0c208f9a-0c89-4d0c-90f8-935b4e2f1f65" providerId="ADAL" clId="{9D1B1DAB-4888-40DD-9C71-3FC6FDA2E8B2}" dt="2021-12-11T19:49:24.258" v="476" actId="478"/>
          <ac:picMkLst>
            <pc:docMk/>
            <pc:sldMk cId="1115057575" sldId="278"/>
            <ac:picMk id="10" creationId="{505E4ABD-D671-4425-B6DD-0EC05416AA09}"/>
          </ac:picMkLst>
        </pc:picChg>
      </pc:sldChg>
      <pc:sldChg chg="addSp delSp modSp add mod delAnim modAnim">
        <pc:chgData name="Martin Bartolomé" userId="0c208f9a-0c89-4d0c-90f8-935b4e2f1f65" providerId="ADAL" clId="{9D1B1DAB-4888-40DD-9C71-3FC6FDA2E8B2}" dt="2021-12-11T19:49:49.793" v="486" actId="1076"/>
        <pc:sldMkLst>
          <pc:docMk/>
          <pc:sldMk cId="1098299833" sldId="279"/>
        </pc:sldMkLst>
        <pc:picChg chg="del">
          <ac:chgData name="Martin Bartolomé" userId="0c208f9a-0c89-4d0c-90f8-935b4e2f1f65" providerId="ADAL" clId="{9D1B1DAB-4888-40DD-9C71-3FC6FDA2E8B2}" dt="2021-12-11T19:49:44.384" v="484" actId="478"/>
          <ac:picMkLst>
            <pc:docMk/>
            <pc:sldMk cId="1098299833" sldId="279"/>
            <ac:picMk id="2" creationId="{7C0675D2-B4BD-49A5-A2E4-A5AF34F3D7CA}"/>
          </ac:picMkLst>
        </pc:picChg>
        <pc:picChg chg="add mod">
          <ac:chgData name="Martin Bartolomé" userId="0c208f9a-0c89-4d0c-90f8-935b4e2f1f65" providerId="ADAL" clId="{9D1B1DAB-4888-40DD-9C71-3FC6FDA2E8B2}" dt="2021-12-11T19:49:49.793" v="486" actId="1076"/>
          <ac:picMkLst>
            <pc:docMk/>
            <pc:sldMk cId="1098299833" sldId="279"/>
            <ac:picMk id="3" creationId="{E87CC488-1766-4F2A-BC4A-42A2B6EB65E9}"/>
          </ac:picMkLst>
        </pc:picChg>
      </pc:sldChg>
      <pc:sldChg chg="addSp delSp modSp add mod delAnim modAnim">
        <pc:chgData name="Martin Bartolomé" userId="0c208f9a-0c89-4d0c-90f8-935b4e2f1f65" providerId="ADAL" clId="{9D1B1DAB-4888-40DD-9C71-3FC6FDA2E8B2}" dt="2021-12-11T19:49:59.161" v="488" actId="1076"/>
        <pc:sldMkLst>
          <pc:docMk/>
          <pc:sldMk cId="1853117127" sldId="280"/>
        </pc:sldMkLst>
        <pc:picChg chg="del">
          <ac:chgData name="Martin Bartolomé" userId="0c208f9a-0c89-4d0c-90f8-935b4e2f1f65" providerId="ADAL" clId="{9D1B1DAB-4888-40DD-9C71-3FC6FDA2E8B2}" dt="2021-12-11T19:49:43.233" v="483" actId="478"/>
          <ac:picMkLst>
            <pc:docMk/>
            <pc:sldMk cId="1853117127" sldId="280"/>
            <ac:picMk id="2" creationId="{7C0675D2-B4BD-49A5-A2E4-A5AF34F3D7CA}"/>
          </ac:picMkLst>
        </pc:picChg>
        <pc:picChg chg="add mod">
          <ac:chgData name="Martin Bartolomé" userId="0c208f9a-0c89-4d0c-90f8-935b4e2f1f65" providerId="ADAL" clId="{9D1B1DAB-4888-40DD-9C71-3FC6FDA2E8B2}" dt="2021-12-11T19:49:59.161" v="488" actId="1076"/>
          <ac:picMkLst>
            <pc:docMk/>
            <pc:sldMk cId="1853117127" sldId="280"/>
            <ac:picMk id="3" creationId="{05C61A09-F524-4F95-B98C-DDAA28BC7971}"/>
          </ac:picMkLst>
        </pc:picChg>
      </pc:sldChg>
      <pc:sldChg chg="addSp delSp modSp add mod delAnim modAnim">
        <pc:chgData name="Martin Bartolomé" userId="0c208f9a-0c89-4d0c-90f8-935b4e2f1f65" providerId="ADAL" clId="{9D1B1DAB-4888-40DD-9C71-3FC6FDA2E8B2}" dt="2021-12-11T19:50:05.338" v="490" actId="1076"/>
        <pc:sldMkLst>
          <pc:docMk/>
          <pc:sldMk cId="1561003993" sldId="281"/>
        </pc:sldMkLst>
        <pc:picChg chg="del">
          <ac:chgData name="Martin Bartolomé" userId="0c208f9a-0c89-4d0c-90f8-935b4e2f1f65" providerId="ADAL" clId="{9D1B1DAB-4888-40DD-9C71-3FC6FDA2E8B2}" dt="2021-12-11T19:49:42.112" v="482" actId="478"/>
          <ac:picMkLst>
            <pc:docMk/>
            <pc:sldMk cId="1561003993" sldId="281"/>
            <ac:picMk id="2" creationId="{7C0675D2-B4BD-49A5-A2E4-A5AF34F3D7CA}"/>
          </ac:picMkLst>
        </pc:picChg>
        <pc:picChg chg="add mod">
          <ac:chgData name="Martin Bartolomé" userId="0c208f9a-0c89-4d0c-90f8-935b4e2f1f65" providerId="ADAL" clId="{9D1B1DAB-4888-40DD-9C71-3FC6FDA2E8B2}" dt="2021-12-11T19:50:05.338" v="490" actId="1076"/>
          <ac:picMkLst>
            <pc:docMk/>
            <pc:sldMk cId="1561003993" sldId="281"/>
            <ac:picMk id="3" creationId="{101ED7B0-395D-4BE2-87C7-1EB81CFFE0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4CC60-1899-4233-8208-9EA92ACE9C34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BA002-6454-42D1-B273-E8EB315AC04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7606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4340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9880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5996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7139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5710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002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492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7428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1300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9001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20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3432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7526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7748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052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7356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302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224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4876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7317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123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098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981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013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3066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6678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434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7391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B17E9-6086-41E3-94CA-F3B6599C971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353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B55BB-B70F-460A-8B36-3ECC42B72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F1267B2-D490-42B4-B414-F9C30C0A2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E612A7-EA92-43EA-AEC5-2B8B99D4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C35F4A-15C8-408D-BD41-51F50A23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407BAD-274C-4E79-9575-3DCC4CDC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623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08C83-DEB8-4887-9EB2-CD20A3EE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6AE9E1-1D64-47EC-895B-1F0E4EFAE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81E107-2FC9-481E-871B-85BC8E7E6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74532-DB64-4F38-822F-8DBB12F2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726523-370C-4D50-A655-50AF9157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86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1B01484-760A-4D2E-8E76-D3CF275CC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122442B-A6B9-4B5F-A5C0-3D9BBDEF0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059A6F-E925-42AB-BEFE-59D326EF3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2D4036-44AF-43B2-9624-CDE8F999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8460AE-993E-41C3-9F61-6EAE2D7C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2171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FHS Titelfolie_einfach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FA5671F6-55AF-4C8D-B50B-9DD7D2B02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5848"/>
          </a:xfrm>
        </p:spPr>
        <p:txBody>
          <a:bodyPr/>
          <a:lstStyle>
            <a:lvl1pPr marL="0" indent="0" algn="l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1B58C45-7C67-4F50-A91A-B06A8D9A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81037"/>
            <a:ext cx="9144000" cy="2921002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AE8C8E1-FD73-3D41-9BC6-EED497C18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9445" y="657226"/>
            <a:ext cx="2005249" cy="10525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F59E34-266E-5A4E-A353-1840BD53CA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581240"/>
            <a:ext cx="12192000" cy="2273589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FEE4D27F-02BA-4ABB-88A6-890B6ADDAE7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3" y="4725515"/>
            <a:ext cx="9143999" cy="63609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spcBef>
                <a:spcPts val="450"/>
              </a:spcBef>
              <a:buNone/>
              <a:defRPr sz="135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de-CH" dirty="0"/>
              <a:t>Autor/in, Anlass, Datum</a:t>
            </a:r>
          </a:p>
        </p:txBody>
      </p:sp>
    </p:spTree>
    <p:extLst>
      <p:ext uri="{BB962C8B-B14F-4D97-AF65-F5344CB8AC3E}">
        <p14:creationId xmlns:p14="http://schemas.microsoft.com/office/powerpoint/2010/main" val="24562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B6E8E-C46A-4763-B23C-E206432F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CDA42-C23E-41E3-B9D5-7AC8F4846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AFF8C-A75B-4DA5-A988-D7F0CE54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60553C-C7EB-48FF-8339-90F9D62F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AB6880-6A83-4F77-8880-EF505F5C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542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41002-E40B-4CB9-A029-C7A8BFC4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F05447-CA78-4C88-9F58-3848545E6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34CD9A-5F8F-477C-8993-7F2CBCA3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FD856E-52C6-4404-8562-34D784B6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927571-9D79-4DB7-ACE9-C68133E1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104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325FE-DD65-485F-8DF1-94F08033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49AF-6111-48CB-BE7C-29EE55BD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2C2FF9-D315-4712-A5D7-E6DE2C4A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E0684F-C633-4577-A975-188AC1D6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129661-A8F0-437C-9D68-DD4E768A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D4AB6A-58CE-4A9B-82A7-4D88D9DF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693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B99AA-AFEB-4DEC-9C4C-C90964BF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97AB53-5E81-45EC-8D5A-DAFE76D8E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DAC778-AC5D-4405-986C-0A67E4C15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05C9A51-66B2-480F-804B-94BFA34DC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85AEEC-0CD1-4395-90AB-16C32CA68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CC0A93C-D75C-41BF-87B1-47923FF7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2208FE-E424-4735-8967-0B2580C84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5CE3D9-364B-4CAC-9ED0-AB601154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500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AB01A-BE27-477E-A2DE-BC93B506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7CF649-A6E2-4519-8328-F0F887BA5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A076ED-D954-4681-9049-72D52658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5A0044-DBAD-4C7F-8929-F411D030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068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B35BC-AC21-4ED5-BA84-2014D0BE7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B9FECD-9C4C-4CAE-B4CE-B32AAC9F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59F663-9FB8-4CB2-85CB-C729E4C7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82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66EF2-C5B3-493E-B691-76C9A342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EE3BB-FEC1-43FD-86A4-AA9431AE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8D359C-8BE7-42A7-A42F-178FB8916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1A0D42-AA8E-4093-84FF-9970631D1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BE554E-5FB5-490C-B0B5-8E42785C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AA0D6E-1303-4898-BECD-6CE29C3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831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C4581-1EE2-4927-A046-F554653F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9DEF0B-8B89-40F5-8B28-24E23FE6B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34498C-BBA2-4CF5-A891-C26787CE9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99EC51-FA40-4A81-BF37-AC96B53D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97B2C0-A961-412D-B824-CD35331C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219D21-9C5A-4C38-B43B-1E14A9C8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04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7ACE37-5D8D-46AC-8992-93979E2E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C5079-DB42-4EC4-8981-606402D21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D5F49E-C480-4588-892F-ACD349428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30737-9FD0-495B-A844-E108DDD962E5}" type="datetimeFigureOut">
              <a:rPr lang="de-CH" smtClean="0"/>
              <a:t>13.12.2021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351A7B-82B3-4114-88D0-7D262969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63A895-9293-4818-8C14-EA7F43F0C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D5D7B-D95C-430A-BE0F-E5DAEC99388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058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46DB5623-CEF7-4893-A4CE-F8E6898DBA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Tower Defense Spiel</a:t>
            </a:r>
            <a:endParaRPr lang="de-CH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55FBB3-80C8-45C7-9348-5C3C04A0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latin typeface="Calibri" panose="020F0502020204030204" pitchFamily="34" charset="0"/>
                <a:cs typeface="Calibri" panose="020F0502020204030204" pitchFamily="34" charset="0"/>
              </a:rPr>
              <a:t>WebE</a:t>
            </a:r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 – Semesterarbeit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B06472-07C2-4DF3-B86B-F215082E9B4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</p:spTree>
    <p:extLst>
      <p:ext uri="{BB962C8B-B14F-4D97-AF65-F5344CB8AC3E}">
        <p14:creationId xmlns:p14="http://schemas.microsoft.com/office/powerpoint/2010/main" val="275854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cs typeface="Calibri"/>
              </a:rPr>
              <a:t>Release 1990 in Japan</a:t>
            </a:r>
          </a:p>
          <a:p>
            <a:r>
              <a:rPr lang="de-CH" dirty="0">
                <a:cs typeface="Calibri"/>
              </a:rPr>
              <a:t>Arcade, danach auf verschiedene Systeme portiert</a:t>
            </a:r>
          </a:p>
          <a:p>
            <a:r>
              <a:rPr lang="de-CH" dirty="0">
                <a:cs typeface="Calibri"/>
              </a:rPr>
              <a:t>Release für PS3 im Jahr 2007</a:t>
            </a:r>
          </a:p>
        </p:txBody>
      </p:sp>
      <p:pic>
        <p:nvPicPr>
          <p:cNvPr id="8" name="Grafik 8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2116A6AC-34BD-4E68-9B97-4CBF065E1C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35081" y="1825625"/>
            <a:ext cx="28558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444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9" name="Grafik 9" descr="Ein Bild, das Text, Gras, Haufen, mehrere enthält.&#10;&#10;Beschreibung automatisch generiert.">
            <a:extLst>
              <a:ext uri="{FF2B5EF4-FFF2-40B4-BE49-F238E27FC236}">
                <a16:creationId xmlns:a16="http://schemas.microsoft.com/office/drawing/2014/main" id="{98322286-4CF1-4FE5-9627-D81652B93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30768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5DD51816-6AC5-4AB5-B354-B5F2F692A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8500" y="1972469"/>
            <a:ext cx="5715000" cy="4057650"/>
          </a:xfrm>
        </p:spPr>
      </p:pic>
    </p:spTree>
    <p:extLst>
      <p:ext uri="{BB962C8B-B14F-4D97-AF65-F5344CB8AC3E}">
        <p14:creationId xmlns:p14="http://schemas.microsoft.com/office/powerpoint/2010/main" val="267059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13</a:t>
            </a:fld>
            <a:endParaRPr lang="de-CH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33A2C4C9-B9E6-4B3E-9B96-666F46D1F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5560" y="1825625"/>
            <a:ext cx="7760880" cy="4351338"/>
          </a:xfrm>
        </p:spPr>
      </p:pic>
    </p:spTree>
    <p:extLst>
      <p:ext uri="{BB962C8B-B14F-4D97-AF65-F5344CB8AC3E}">
        <p14:creationId xmlns:p14="http://schemas.microsoft.com/office/powerpoint/2010/main" val="390139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8" name="Grafik 9" descr="Ein Bild, das Text, Gras, draußen, Tänzer enthält.&#10;&#10;Beschreibung automatisch generiert.">
            <a:extLst>
              <a:ext uri="{FF2B5EF4-FFF2-40B4-BE49-F238E27FC236}">
                <a16:creationId xmlns:a16="http://schemas.microsoft.com/office/drawing/2014/main" id="{79895365-A036-4D70-B4DD-EB60A7B8A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75" y="2282032"/>
            <a:ext cx="6115050" cy="3438525"/>
          </a:xfrm>
        </p:spPr>
      </p:pic>
    </p:spTree>
    <p:extLst>
      <p:ext uri="{BB962C8B-B14F-4D97-AF65-F5344CB8AC3E}">
        <p14:creationId xmlns:p14="http://schemas.microsoft.com/office/powerpoint/2010/main" val="338637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848DABE3-52CD-424A-8407-31EA718E6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55895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CH" sz="1400" dirty="0">
                <a:cs typeface="Calibri"/>
              </a:rPr>
              <a:t>Windows</a:t>
            </a:r>
          </a:p>
          <a:p>
            <a:r>
              <a:rPr lang="de-CH" sz="1400" dirty="0">
                <a:cs typeface="Calibri"/>
              </a:rPr>
              <a:t>MacOS</a:t>
            </a:r>
          </a:p>
          <a:p>
            <a:r>
              <a:rPr lang="de-CH" sz="1400" dirty="0">
                <a:cs typeface="Calibri"/>
              </a:rPr>
              <a:t>Windows Phone 7</a:t>
            </a:r>
          </a:p>
          <a:p>
            <a:r>
              <a:rPr lang="de-CH" sz="1400" dirty="0">
                <a:cs typeface="Calibri"/>
              </a:rPr>
              <a:t>IOS</a:t>
            </a:r>
          </a:p>
          <a:p>
            <a:r>
              <a:rPr lang="de-CH" sz="1400" dirty="0">
                <a:cs typeface="Calibri"/>
              </a:rPr>
              <a:t>Xbox 360</a:t>
            </a:r>
          </a:p>
          <a:p>
            <a:r>
              <a:rPr lang="de-CH" sz="1400" dirty="0">
                <a:cs typeface="Calibri"/>
              </a:rPr>
              <a:t>PlayStation 3</a:t>
            </a:r>
          </a:p>
          <a:p>
            <a:r>
              <a:rPr lang="de-CH" sz="1400" dirty="0">
                <a:cs typeface="Calibri"/>
              </a:rPr>
              <a:t>Nintendo DS</a:t>
            </a:r>
          </a:p>
          <a:p>
            <a:r>
              <a:rPr lang="de-CH" sz="1400" dirty="0" err="1">
                <a:cs typeface="Calibri"/>
              </a:rPr>
              <a:t>DSiWare</a:t>
            </a:r>
            <a:endParaRPr lang="de-CH" sz="1400" dirty="0">
              <a:cs typeface="Calibri"/>
            </a:endParaRPr>
          </a:p>
          <a:p>
            <a:r>
              <a:rPr lang="de-CH" sz="1400" dirty="0">
                <a:cs typeface="Calibri"/>
              </a:rPr>
              <a:t>Android</a:t>
            </a:r>
          </a:p>
          <a:p>
            <a:r>
              <a:rPr lang="de-CH" sz="1400" dirty="0" err="1">
                <a:cs typeface="Calibri"/>
              </a:rPr>
              <a:t>Bada</a:t>
            </a:r>
          </a:p>
          <a:p>
            <a:r>
              <a:rPr lang="de-CH" sz="1400" dirty="0">
                <a:cs typeface="Calibri"/>
              </a:rPr>
              <a:t>Blackberry Tablet OS</a:t>
            </a:r>
          </a:p>
          <a:p>
            <a:r>
              <a:rPr lang="de-CH" sz="1400" dirty="0">
                <a:cs typeface="Calibri"/>
              </a:rPr>
              <a:t>PlayStation Vita</a:t>
            </a:r>
          </a:p>
          <a:p>
            <a:r>
              <a:rPr lang="de-CH" sz="1400" dirty="0">
                <a:cs typeface="Calibri"/>
              </a:rPr>
              <a:t>Google Chrome</a:t>
            </a:r>
          </a:p>
          <a:p>
            <a:r>
              <a:rPr lang="de-CH" sz="1400" dirty="0">
                <a:cs typeface="Calibri"/>
              </a:rPr>
              <a:t>NOOK</a:t>
            </a:r>
          </a:p>
          <a:p>
            <a:endParaRPr lang="de-CH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E554F6C7-9843-4108-B470-4273DBE338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59108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cs typeface="Calibri"/>
              </a:rPr>
              <a:t>Einführung von Mikrotransaktionen</a:t>
            </a:r>
          </a:p>
          <a:p>
            <a:endParaRPr lang="de-CH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9" name="Grafik 10">
            <a:extLst>
              <a:ext uri="{FF2B5EF4-FFF2-40B4-BE49-F238E27FC236}">
                <a16:creationId xmlns:a16="http://schemas.microsoft.com/office/drawing/2014/main" id="{E03102AC-179C-49C5-BAD3-D47181FB27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2062649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9" name="Grafik 9" descr="Ein Bild, das Text, Schild enthält.&#10;&#10;Beschreibung automatisch generiert.">
            <a:extLst>
              <a:ext uri="{FF2B5EF4-FFF2-40B4-BE49-F238E27FC236}">
                <a16:creationId xmlns:a16="http://schemas.microsoft.com/office/drawing/2014/main" id="{24BB7153-2A24-42C3-A724-1B12F5D7E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7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1282F2AA-943C-4061-A6A7-C85A65DAD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27893" y="2204188"/>
            <a:ext cx="2845700" cy="2845700"/>
          </a:xfr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DD983E1F-1C2D-4159-8EA7-BEC49C029D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79811" y="2583998"/>
            <a:ext cx="3691317" cy="2079338"/>
          </a:xfr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1C0B1F-CA66-4B64-A38E-5E1E92B1E822}"/>
              </a:ext>
            </a:extLst>
          </p:cNvPr>
          <p:cNvSpPr/>
          <p:nvPr/>
        </p:nvSpPr>
        <p:spPr>
          <a:xfrm>
            <a:off x="5088821" y="3127259"/>
            <a:ext cx="2366919" cy="100476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59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5013-F7AE-3047-89BD-687F07E7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506C8-D2A9-7B4E-8CCA-E00841279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ea typeface="+mn-lt"/>
                <a:cs typeface="+mn-lt"/>
              </a:rPr>
              <a:t>Spielregeln</a:t>
            </a:r>
            <a:endParaRPr lang="de-DE" dirty="0">
              <a:ea typeface="+mn-lt"/>
              <a:cs typeface="+mn-lt"/>
            </a:endParaRPr>
          </a:p>
          <a:p>
            <a:r>
              <a:rPr lang="de-CH" dirty="0"/>
              <a:t>Motivation &amp; die Geschichte des Tower Defense</a:t>
            </a:r>
            <a:endParaRPr lang="de-CH" dirty="0">
              <a:cs typeface="Calibri"/>
            </a:endParaRPr>
          </a:p>
          <a:p>
            <a:r>
              <a:rPr lang="de-CH" dirty="0"/>
              <a:t>Projektverlauf</a:t>
            </a:r>
            <a:endParaRPr lang="de-CH" dirty="0">
              <a:cs typeface="Calibri"/>
            </a:endParaRPr>
          </a:p>
          <a:p>
            <a:r>
              <a:rPr lang="de-CH" dirty="0"/>
              <a:t>Codeausschnitte</a:t>
            </a:r>
          </a:p>
          <a:p>
            <a:r>
              <a:rPr lang="de-CH" dirty="0"/>
              <a:t>Spieldemo</a:t>
            </a:r>
          </a:p>
          <a:p>
            <a:r>
              <a:rPr lang="de-CH"/>
              <a:t>Fazit</a:t>
            </a:r>
            <a:endParaRPr lang="de-CH" dirty="0"/>
          </a:p>
          <a:p>
            <a:r>
              <a:rPr lang="de-CH" dirty="0"/>
              <a:t>Quellenangaben</a:t>
            </a:r>
          </a:p>
          <a:p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F988-2BC8-CD49-AF04-AEFD4E34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40B3-34D0-514F-B847-0B928D75230D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11388-0AD5-6847-8186-D323EB2C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6A2D-65FF-2841-BC81-ECDC7DF8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830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Projektverlauf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cs typeface="Calibri"/>
              </a:rPr>
              <a:t>Mitte September erstes Meeting: Herausforderungen</a:t>
            </a:r>
          </a:p>
          <a:p>
            <a:pPr lvl="1"/>
            <a:r>
              <a:rPr lang="de-CH" dirty="0">
                <a:cs typeface="Calibri"/>
              </a:rPr>
              <a:t>Vorwissen: Sehr wenig</a:t>
            </a:r>
          </a:p>
          <a:p>
            <a:pPr lvl="1"/>
            <a:r>
              <a:rPr lang="de-CH" dirty="0">
                <a:cs typeface="Calibri"/>
              </a:rPr>
              <a:t>Zeitmanagement: Viele Module mit Semesterarbeiten -&gt; viel zu tun während dem Semester</a:t>
            </a:r>
            <a:endParaRPr lang="de-CH"/>
          </a:p>
          <a:p>
            <a:r>
              <a:rPr lang="de-CH" sz="2400" dirty="0">
                <a:ea typeface="+mn-lt"/>
                <a:cs typeface="+mn-lt"/>
              </a:rPr>
              <a:t>Kommunikation</a:t>
            </a:r>
            <a:endParaRPr lang="en-US" sz="2400" dirty="0">
              <a:ea typeface="+mn-lt"/>
              <a:cs typeface="+mn-lt"/>
            </a:endParaRPr>
          </a:p>
          <a:p>
            <a:pPr lvl="1"/>
            <a:r>
              <a:rPr lang="de-CH" dirty="0">
                <a:ea typeface="+mn-lt"/>
                <a:cs typeface="+mn-lt"/>
              </a:rPr>
              <a:t>Meetings vor den Meilensteinen via Teams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de-CH" dirty="0">
                <a:ea typeface="+mn-lt"/>
                <a:cs typeface="+mn-lt"/>
              </a:rPr>
              <a:t>Entwicklung via </a:t>
            </a:r>
            <a:r>
              <a:rPr lang="de-CH" dirty="0" err="1">
                <a:ea typeface="+mn-lt"/>
                <a:cs typeface="+mn-lt"/>
              </a:rPr>
              <a:t>Gitlab</a:t>
            </a:r>
          </a:p>
          <a:p>
            <a:pPr lvl="1"/>
            <a:endParaRPr lang="de-CH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4449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Projektverlauf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cs typeface="Calibri"/>
              </a:rPr>
              <a:t>Grösste technische Herausforderungen</a:t>
            </a:r>
          </a:p>
          <a:p>
            <a:pPr lvl="1"/>
            <a:r>
              <a:rPr lang="de-CH" dirty="0">
                <a:cs typeface="Calibri"/>
              </a:rPr>
              <a:t>Serverprotokoll</a:t>
            </a:r>
          </a:p>
          <a:p>
            <a:pPr lvl="1"/>
            <a:r>
              <a:rPr lang="de-CH" dirty="0">
                <a:cs typeface="Calibri"/>
              </a:rPr>
              <a:t>Konsistenz</a:t>
            </a:r>
          </a:p>
          <a:p>
            <a:pPr lvl="1"/>
            <a:r>
              <a:rPr lang="de-CH" dirty="0">
                <a:cs typeface="Calibri"/>
              </a:rPr>
              <a:t>Aufteilung Server / Client</a:t>
            </a:r>
          </a:p>
        </p:txBody>
      </p:sp>
    </p:spTree>
    <p:extLst>
      <p:ext uri="{BB962C8B-B14F-4D97-AF65-F5344CB8AC3E}">
        <p14:creationId xmlns:p14="http://schemas.microsoft.com/office/powerpoint/2010/main" val="337218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A389F-CF04-4946-B630-4B2E5BCC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Projektverlauf  - Funktionale Anforderungen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72541-882B-41E6-B246-990985D71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Spielstart</a:t>
            </a:r>
          </a:p>
          <a:p>
            <a:r>
              <a:rPr lang="de-DE" dirty="0">
                <a:cs typeface="Calibri"/>
              </a:rPr>
              <a:t>Spielablauf / Validierung</a:t>
            </a:r>
          </a:p>
          <a:p>
            <a:r>
              <a:rPr lang="de-DE" dirty="0">
                <a:cs typeface="Calibri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319482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102C-E0EE-473A-AB0B-869C3B92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Funktionale Anforderungen  - Spielstart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44EFA-67C8-4256-9731-731C2E8F3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Start des Spiels, laden der Seite</a:t>
            </a:r>
          </a:p>
          <a:p>
            <a:r>
              <a:rPr lang="de-DE" dirty="0">
                <a:cs typeface="Calibri"/>
              </a:rPr>
              <a:t>Initiieren einer Session nach Eingabe des Namens</a:t>
            </a:r>
          </a:p>
          <a:p>
            <a:r>
              <a:rPr lang="de-DE" dirty="0">
                <a:cs typeface="Calibri"/>
              </a:rPr>
              <a:t>Beitreten einer Session als zweiter Spieler</a:t>
            </a:r>
          </a:p>
        </p:txBody>
      </p:sp>
    </p:spTree>
    <p:extLst>
      <p:ext uri="{BB962C8B-B14F-4D97-AF65-F5344CB8AC3E}">
        <p14:creationId xmlns:p14="http://schemas.microsoft.com/office/powerpoint/2010/main" val="2954471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102C-E0EE-473A-AB0B-869C3B92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Funktionale Anforderungen  - Spielablauf und Validierung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44EFA-67C8-4256-9731-731C2E8F3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Platzieren von Türmen</a:t>
            </a:r>
          </a:p>
          <a:p>
            <a:r>
              <a:rPr lang="de-DE" dirty="0">
                <a:ea typeface="+mn-lt"/>
                <a:cs typeface="+mn-lt"/>
              </a:rPr>
              <a:t>Trefferberechnung</a:t>
            </a:r>
          </a:p>
          <a:p>
            <a:r>
              <a:rPr lang="de-DE" dirty="0">
                <a:cs typeface="Calibri"/>
              </a:rPr>
              <a:t>Verdienen von Währung</a:t>
            </a:r>
          </a:p>
          <a:p>
            <a:r>
              <a:rPr lang="de-DE" dirty="0">
                <a:cs typeface="Calibri"/>
              </a:rPr>
              <a:t>Start und Ende von Wellen</a:t>
            </a:r>
          </a:p>
          <a:p>
            <a:r>
              <a:rPr lang="de-DE" dirty="0">
                <a:cs typeface="Calibri"/>
              </a:rPr>
              <a:t>Start und Ende von Levels</a:t>
            </a:r>
          </a:p>
          <a:p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80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102C-E0EE-473A-AB0B-869C3B92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Funktionale Anforderungen  - Chat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44EFA-67C8-4256-9731-731C2E8F3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Senden und Empfangen von Nachrichten</a:t>
            </a:r>
            <a:endParaRPr lang="de-DE" dirty="0"/>
          </a:p>
          <a:p>
            <a:pPr marL="0" indent="0">
              <a:buNone/>
            </a:pPr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639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A389F-CF04-4946-B630-4B2E5BCC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Projektverlauf  - Qualitative Anforderungen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172541-882B-41E6-B246-990985D71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Wartbarkeit</a:t>
            </a:r>
          </a:p>
          <a:p>
            <a:r>
              <a:rPr lang="de-DE" dirty="0">
                <a:cs typeface="Calibri"/>
              </a:rPr>
              <a:t>Latenz: Möglichst tief</a:t>
            </a:r>
          </a:p>
          <a:p>
            <a:r>
              <a:rPr lang="de-DE" dirty="0">
                <a:cs typeface="Calibri"/>
              </a:rPr>
              <a:t>Framerate: Möglichst hoch</a:t>
            </a:r>
          </a:p>
          <a:p>
            <a:r>
              <a:rPr lang="de-DE" dirty="0">
                <a:cs typeface="Calibri"/>
              </a:rPr>
              <a:t>Farboptimierungen: Farbwahl nach WCAG AA-Standard</a:t>
            </a:r>
          </a:p>
        </p:txBody>
      </p:sp>
    </p:spTree>
    <p:extLst>
      <p:ext uri="{BB962C8B-B14F-4D97-AF65-F5344CB8AC3E}">
        <p14:creationId xmlns:p14="http://schemas.microsoft.com/office/powerpoint/2010/main" val="1174489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Codeausschnitte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540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Spieldemo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9308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021-12-11 20-44-04">
            <a:hlinkClick r:id="" action="ppaction://media"/>
            <a:extLst>
              <a:ext uri="{FF2B5EF4-FFF2-40B4-BE49-F238E27FC236}">
                <a16:creationId xmlns:a16="http://schemas.microsoft.com/office/drawing/2014/main" id="{505E4ABD-D671-4425-B6DD-0EC05416A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Spielregeln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B1ACDE-F42E-48E5-92CA-2013F0CA85A6}"/>
              </a:ext>
            </a:extLst>
          </p:cNvPr>
          <p:cNvSpPr/>
          <p:nvPr/>
        </p:nvSpPr>
        <p:spPr>
          <a:xfrm>
            <a:off x="4755418" y="1825427"/>
            <a:ext cx="6601752" cy="434946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431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2-11 20-44-20">
            <a:hlinkClick r:id="" action="ppaction://media"/>
            <a:extLst>
              <a:ext uri="{FF2B5EF4-FFF2-40B4-BE49-F238E27FC236}">
                <a16:creationId xmlns:a16="http://schemas.microsoft.com/office/drawing/2014/main" id="{7C0675D2-B4BD-49A5-A2E4-A5AF34F3D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12-11 20-44-39">
            <a:hlinkClick r:id="" action="ppaction://media"/>
            <a:extLst>
              <a:ext uri="{FF2B5EF4-FFF2-40B4-BE49-F238E27FC236}">
                <a16:creationId xmlns:a16="http://schemas.microsoft.com/office/drawing/2014/main" id="{E87CC488-1766-4F2A-BC4A-42A2B6EB6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9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12-11 20-46-01">
            <a:hlinkClick r:id="" action="ppaction://media"/>
            <a:extLst>
              <a:ext uri="{FF2B5EF4-FFF2-40B4-BE49-F238E27FC236}">
                <a16:creationId xmlns:a16="http://schemas.microsoft.com/office/drawing/2014/main" id="{05C61A09-F524-4F95-B98C-DDAA28BC7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1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12-11 20-48-16">
            <a:hlinkClick r:id="" action="ppaction://media"/>
            <a:extLst>
              <a:ext uri="{FF2B5EF4-FFF2-40B4-BE49-F238E27FC236}">
                <a16:creationId xmlns:a16="http://schemas.microsoft.com/office/drawing/2014/main" id="{101ED7B0-395D-4BE2-87C7-1EB81CFFE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0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34</a:t>
            </a:fld>
            <a:endParaRPr lang="de-CH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1282F2AA-943C-4061-A6A7-C85A65DAD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27893" y="2204188"/>
            <a:ext cx="2845700" cy="2845700"/>
          </a:xfr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DD983E1F-1C2D-4159-8EA7-BEC49C029D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79811" y="2583998"/>
            <a:ext cx="3691317" cy="2079338"/>
          </a:xfr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1C0B1F-CA66-4B64-A38E-5E1E92B1E822}"/>
              </a:ext>
            </a:extLst>
          </p:cNvPr>
          <p:cNvSpPr/>
          <p:nvPr/>
        </p:nvSpPr>
        <p:spPr>
          <a:xfrm>
            <a:off x="5088821" y="3127259"/>
            <a:ext cx="2366919" cy="100476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72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603AC-B1D0-4DFA-952D-5022E8EB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Fazit  - Funktionale Anforderungen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AEC41D-DA62-437E-817C-45AB0259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Problematik Frontend </a:t>
            </a:r>
            <a:r>
              <a:rPr lang="de-DE" dirty="0" err="1">
                <a:cs typeface="Calibri"/>
              </a:rPr>
              <a:t>Testing</a:t>
            </a:r>
            <a:endParaRPr lang="de-DE" dirty="0" err="1"/>
          </a:p>
          <a:p>
            <a:r>
              <a:rPr lang="de-DE" dirty="0">
                <a:cs typeface="Calibri"/>
              </a:rPr>
              <a:t>Tests </a:t>
            </a:r>
            <a:r>
              <a:rPr lang="de-DE" dirty="0" err="1">
                <a:cs typeface="Calibri"/>
              </a:rPr>
              <a:t>gemäss</a:t>
            </a:r>
            <a:r>
              <a:rPr lang="de-DE" dirty="0">
                <a:cs typeface="Calibri"/>
              </a:rPr>
              <a:t> Testprotokoll</a:t>
            </a:r>
          </a:p>
        </p:txBody>
      </p:sp>
    </p:spTree>
    <p:extLst>
      <p:ext uri="{BB962C8B-B14F-4D97-AF65-F5344CB8AC3E}">
        <p14:creationId xmlns:p14="http://schemas.microsoft.com/office/powerpoint/2010/main" val="2525744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603AC-B1D0-4DFA-952D-5022E8EB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Fazit  - Qualitative Anforderungen</a:t>
            </a:r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589C7A0-55C6-46E9-88BC-4EAE7404B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260" y="1825625"/>
            <a:ext cx="5173480" cy="4351338"/>
          </a:xfrm>
        </p:spPr>
      </p:pic>
    </p:spTree>
    <p:extLst>
      <p:ext uri="{BB962C8B-B14F-4D97-AF65-F5344CB8AC3E}">
        <p14:creationId xmlns:p14="http://schemas.microsoft.com/office/powerpoint/2010/main" val="928676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37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cs typeface="Calibri"/>
              </a:rPr>
              <a:t>Viel gelernt HTML, CSS &amp; vor allem </a:t>
            </a:r>
            <a:r>
              <a:rPr lang="de-CH" dirty="0" err="1">
                <a:cs typeface="Calibri"/>
              </a:rPr>
              <a:t>Javascript</a:t>
            </a:r>
            <a:endParaRPr lang="de-CH" dirty="0">
              <a:cs typeface="Calibri"/>
            </a:endParaRPr>
          </a:p>
          <a:p>
            <a:r>
              <a:rPr lang="de-CH" dirty="0">
                <a:cs typeface="Calibri"/>
              </a:rPr>
              <a:t>Zufrieden mit dem Endprodukt</a:t>
            </a:r>
          </a:p>
          <a:p>
            <a:endParaRPr lang="de-CH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969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Quellenangaben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38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[1] Unterlagen der PVA FFHS</a:t>
            </a:r>
          </a:p>
          <a:p>
            <a:r>
              <a:rPr lang="de-DE" dirty="0"/>
              <a:t>[2] HTML5 Game Development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(PACKT)</a:t>
            </a:r>
          </a:p>
          <a:p>
            <a:r>
              <a:rPr lang="de-DE" dirty="0"/>
              <a:t>[3] https://www.humblebundle.com/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257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Spielregeln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40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>
                <a:cs typeface="Calibri"/>
              </a:rPr>
              <a:t>Weg, welcher von Gegnern absolviert wird</a:t>
            </a:r>
            <a:endParaRPr lang="de-CH" dirty="0" err="1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B1ACDE-F42E-48E5-92CA-2013F0CA85A6}"/>
              </a:ext>
            </a:extLst>
          </p:cNvPr>
          <p:cNvSpPr/>
          <p:nvPr/>
        </p:nvSpPr>
        <p:spPr>
          <a:xfrm>
            <a:off x="4755418" y="1825427"/>
            <a:ext cx="6601752" cy="434946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E69B7A2-D9C1-49B0-9EE9-6D896B09A102}"/>
              </a:ext>
            </a:extLst>
          </p:cNvPr>
          <p:cNvSpPr/>
          <p:nvPr/>
        </p:nvSpPr>
        <p:spPr>
          <a:xfrm>
            <a:off x="4735188" y="3706827"/>
            <a:ext cx="6642211" cy="58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D88E4AA-DD6A-4CED-B015-53E24612B197}"/>
              </a:ext>
            </a:extLst>
          </p:cNvPr>
          <p:cNvSpPr/>
          <p:nvPr/>
        </p:nvSpPr>
        <p:spPr>
          <a:xfrm>
            <a:off x="5257405" y="3754391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A329B5-210D-4AE6-9837-5E68A6859783}"/>
              </a:ext>
            </a:extLst>
          </p:cNvPr>
          <p:cNvSpPr/>
          <p:nvPr/>
        </p:nvSpPr>
        <p:spPr>
          <a:xfrm>
            <a:off x="8473988" y="3754390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DF672BB6-B01F-4644-BFD1-93F51222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10" y="3729753"/>
            <a:ext cx="531378" cy="538121"/>
          </a:xfrm>
          <a:prstGeom prst="rect">
            <a:avLst/>
          </a:prstGeom>
        </p:spPr>
      </p:pic>
      <p:pic>
        <p:nvPicPr>
          <p:cNvPr id="13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DB10EE54-54F1-4A0C-906A-806C6530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02" y="3729752"/>
            <a:ext cx="531378" cy="538121"/>
          </a:xfrm>
          <a:prstGeom prst="rect">
            <a:avLst/>
          </a:prstGeom>
        </p:spPr>
      </p:pic>
      <p:pic>
        <p:nvPicPr>
          <p:cNvPr id="14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3690A29D-8E66-40EC-8EB0-6DA90DA3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13" y="3729753"/>
            <a:ext cx="531378" cy="53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8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Spielregeln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40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z="1800" dirty="0">
                <a:cs typeface="Calibri"/>
              </a:rPr>
              <a:t>Weg, welcher von Gegnern absolviert wird</a:t>
            </a:r>
            <a:endParaRPr lang="de-CH" sz="1800" dirty="0" err="1">
              <a:cs typeface="Calibri"/>
            </a:endParaRPr>
          </a:p>
          <a:p>
            <a:r>
              <a:rPr lang="de-CH" dirty="0">
                <a:cs typeface="Calibri"/>
              </a:rPr>
              <a:t>Mehrere Wellen hintereinander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B1ACDE-F42E-48E5-92CA-2013F0CA85A6}"/>
              </a:ext>
            </a:extLst>
          </p:cNvPr>
          <p:cNvSpPr/>
          <p:nvPr/>
        </p:nvSpPr>
        <p:spPr>
          <a:xfrm>
            <a:off x="4755418" y="1825427"/>
            <a:ext cx="6601752" cy="434946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E69B7A2-D9C1-49B0-9EE9-6D896B09A102}"/>
              </a:ext>
            </a:extLst>
          </p:cNvPr>
          <p:cNvSpPr/>
          <p:nvPr/>
        </p:nvSpPr>
        <p:spPr>
          <a:xfrm>
            <a:off x="4735188" y="3706827"/>
            <a:ext cx="6642211" cy="58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D88E4AA-DD6A-4CED-B015-53E24612B197}"/>
              </a:ext>
            </a:extLst>
          </p:cNvPr>
          <p:cNvSpPr/>
          <p:nvPr/>
        </p:nvSpPr>
        <p:spPr>
          <a:xfrm>
            <a:off x="5257405" y="3754391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A329B5-210D-4AE6-9837-5E68A6859783}"/>
              </a:ext>
            </a:extLst>
          </p:cNvPr>
          <p:cNvSpPr/>
          <p:nvPr/>
        </p:nvSpPr>
        <p:spPr>
          <a:xfrm>
            <a:off x="8473988" y="3754390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DF672BB6-B01F-4644-BFD1-93F51222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10" y="3729753"/>
            <a:ext cx="531378" cy="538121"/>
          </a:xfrm>
          <a:prstGeom prst="rect">
            <a:avLst/>
          </a:prstGeom>
        </p:spPr>
      </p:pic>
      <p:pic>
        <p:nvPicPr>
          <p:cNvPr id="13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DB10EE54-54F1-4A0C-906A-806C6530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02" y="3729752"/>
            <a:ext cx="531378" cy="538121"/>
          </a:xfrm>
          <a:prstGeom prst="rect">
            <a:avLst/>
          </a:prstGeom>
        </p:spPr>
      </p:pic>
      <p:pic>
        <p:nvPicPr>
          <p:cNvPr id="14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3690A29D-8E66-40EC-8EB0-6DA90DA3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13" y="3729753"/>
            <a:ext cx="531378" cy="53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Spielregeln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40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z="1800" dirty="0">
                <a:cs typeface="Calibri"/>
              </a:rPr>
              <a:t>Weg, welcher von Gegnern absolviert wird</a:t>
            </a:r>
            <a:endParaRPr lang="de-CH" sz="1800" dirty="0" err="1">
              <a:cs typeface="Calibri"/>
            </a:endParaRPr>
          </a:p>
          <a:p>
            <a:r>
              <a:rPr lang="de-CH" sz="1800" dirty="0">
                <a:cs typeface="Calibri"/>
              </a:rPr>
              <a:t>Mehrere Wellen hintereinander</a:t>
            </a:r>
          </a:p>
          <a:p>
            <a:r>
              <a:rPr lang="de-CH" dirty="0">
                <a:cs typeface="Calibri"/>
              </a:rPr>
              <a:t>Türme können vom Spieler gebaut werden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B1ACDE-F42E-48E5-92CA-2013F0CA85A6}"/>
              </a:ext>
            </a:extLst>
          </p:cNvPr>
          <p:cNvSpPr/>
          <p:nvPr/>
        </p:nvSpPr>
        <p:spPr>
          <a:xfrm>
            <a:off x="4755418" y="1825427"/>
            <a:ext cx="6601752" cy="434946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E69B7A2-D9C1-49B0-9EE9-6D896B09A102}"/>
              </a:ext>
            </a:extLst>
          </p:cNvPr>
          <p:cNvSpPr/>
          <p:nvPr/>
        </p:nvSpPr>
        <p:spPr>
          <a:xfrm>
            <a:off x="4735188" y="3706827"/>
            <a:ext cx="6642211" cy="58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D88E4AA-DD6A-4CED-B015-53E24612B197}"/>
              </a:ext>
            </a:extLst>
          </p:cNvPr>
          <p:cNvSpPr/>
          <p:nvPr/>
        </p:nvSpPr>
        <p:spPr>
          <a:xfrm>
            <a:off x="5257405" y="3754391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A329B5-210D-4AE6-9837-5E68A6859783}"/>
              </a:ext>
            </a:extLst>
          </p:cNvPr>
          <p:cNvSpPr/>
          <p:nvPr/>
        </p:nvSpPr>
        <p:spPr>
          <a:xfrm>
            <a:off x="8473988" y="3754390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DF672BB6-B01F-4644-BFD1-93F51222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10" y="3729753"/>
            <a:ext cx="531378" cy="538121"/>
          </a:xfrm>
          <a:prstGeom prst="rect">
            <a:avLst/>
          </a:prstGeom>
        </p:spPr>
      </p:pic>
      <p:pic>
        <p:nvPicPr>
          <p:cNvPr id="13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DB10EE54-54F1-4A0C-906A-806C6530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02" y="3729752"/>
            <a:ext cx="531378" cy="538121"/>
          </a:xfrm>
          <a:prstGeom prst="rect">
            <a:avLst/>
          </a:prstGeom>
        </p:spPr>
      </p:pic>
      <p:pic>
        <p:nvPicPr>
          <p:cNvPr id="14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3690A29D-8E66-40EC-8EB0-6DA90DA3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13" y="3729753"/>
            <a:ext cx="531378" cy="538121"/>
          </a:xfrm>
          <a:prstGeom prst="rect">
            <a:avLst/>
          </a:prstGeom>
        </p:spPr>
      </p:pic>
      <p:pic>
        <p:nvPicPr>
          <p:cNvPr id="9" name="Grafik 14">
            <a:extLst>
              <a:ext uri="{FF2B5EF4-FFF2-40B4-BE49-F238E27FC236}">
                <a16:creationId xmlns:a16="http://schemas.microsoft.com/office/drawing/2014/main" id="{E00D36C0-9EEC-4CCF-88DC-17F942BDE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84" y="3161715"/>
            <a:ext cx="524635" cy="534571"/>
          </a:xfrm>
          <a:prstGeom prst="rect">
            <a:avLst/>
          </a:prstGeom>
        </p:spPr>
      </p:pic>
      <p:pic>
        <p:nvPicPr>
          <p:cNvPr id="15" name="Grafik 14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78D8B5A3-BCDA-4CA7-B811-44787B8EF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460" y="3161714"/>
            <a:ext cx="524635" cy="534571"/>
          </a:xfrm>
          <a:prstGeom prst="rect">
            <a:avLst/>
          </a:prstGeom>
        </p:spPr>
      </p:pic>
      <p:pic>
        <p:nvPicPr>
          <p:cNvPr id="16" name="Grafik 15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BC2112F7-8140-47F1-A3D1-19A540C81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00" y="4341802"/>
            <a:ext cx="524635" cy="534571"/>
          </a:xfrm>
          <a:prstGeom prst="rect">
            <a:avLst/>
          </a:prstGeom>
        </p:spPr>
      </p:pic>
      <p:pic>
        <p:nvPicPr>
          <p:cNvPr id="17" name="Grafik 16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C488B216-5BDB-4749-94B3-72A415D8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008" y="4341801"/>
            <a:ext cx="524635" cy="534571"/>
          </a:xfrm>
          <a:prstGeom prst="rect">
            <a:avLst/>
          </a:prstGeom>
        </p:spPr>
      </p:pic>
      <p:pic>
        <p:nvPicPr>
          <p:cNvPr id="18" name="Grafik 17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5FCE33ED-37F6-4CCF-8040-89920C71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158" y="3161713"/>
            <a:ext cx="524635" cy="53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2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Spielregeln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40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z="1800" dirty="0">
                <a:cs typeface="Calibri"/>
              </a:rPr>
              <a:t>Weg, welcher von Gegnern absolviert wird</a:t>
            </a:r>
            <a:endParaRPr lang="de-CH" sz="1800" dirty="0" err="1">
              <a:cs typeface="Calibri"/>
            </a:endParaRPr>
          </a:p>
          <a:p>
            <a:r>
              <a:rPr lang="de-CH" sz="1800" dirty="0">
                <a:cs typeface="Calibri"/>
              </a:rPr>
              <a:t>Mehrere Wellen hintereinander</a:t>
            </a:r>
          </a:p>
          <a:p>
            <a:r>
              <a:rPr lang="de-CH" sz="1800" dirty="0">
                <a:cs typeface="Calibri"/>
              </a:rPr>
              <a:t>Türme können vom Spieler gebaut werden</a:t>
            </a:r>
          </a:p>
          <a:p>
            <a:r>
              <a:rPr lang="de-CH" dirty="0">
                <a:cs typeface="Calibri"/>
              </a:rPr>
              <a:t>Spiel ist verloren, wenn Gegner es auf die andere Seite schaffen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B1ACDE-F42E-48E5-92CA-2013F0CA85A6}"/>
              </a:ext>
            </a:extLst>
          </p:cNvPr>
          <p:cNvSpPr/>
          <p:nvPr/>
        </p:nvSpPr>
        <p:spPr>
          <a:xfrm>
            <a:off x="4755418" y="1825427"/>
            <a:ext cx="6601752" cy="434946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E69B7A2-D9C1-49B0-9EE9-6D896B09A102}"/>
              </a:ext>
            </a:extLst>
          </p:cNvPr>
          <p:cNvSpPr/>
          <p:nvPr/>
        </p:nvSpPr>
        <p:spPr>
          <a:xfrm>
            <a:off x="4735188" y="3706827"/>
            <a:ext cx="6642211" cy="58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D88E4AA-DD6A-4CED-B015-53E24612B197}"/>
              </a:ext>
            </a:extLst>
          </p:cNvPr>
          <p:cNvSpPr/>
          <p:nvPr/>
        </p:nvSpPr>
        <p:spPr>
          <a:xfrm>
            <a:off x="5257405" y="3754391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A329B5-210D-4AE6-9837-5E68A6859783}"/>
              </a:ext>
            </a:extLst>
          </p:cNvPr>
          <p:cNvSpPr/>
          <p:nvPr/>
        </p:nvSpPr>
        <p:spPr>
          <a:xfrm>
            <a:off x="8473988" y="3754390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DF672BB6-B01F-4644-BFD1-93F51222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10" y="3729753"/>
            <a:ext cx="531378" cy="538121"/>
          </a:xfrm>
          <a:prstGeom prst="rect">
            <a:avLst/>
          </a:prstGeom>
        </p:spPr>
      </p:pic>
      <p:pic>
        <p:nvPicPr>
          <p:cNvPr id="13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DB10EE54-54F1-4A0C-906A-806C6530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02" y="3729752"/>
            <a:ext cx="531378" cy="538121"/>
          </a:xfrm>
          <a:prstGeom prst="rect">
            <a:avLst/>
          </a:prstGeom>
        </p:spPr>
      </p:pic>
      <p:pic>
        <p:nvPicPr>
          <p:cNvPr id="14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3690A29D-8E66-40EC-8EB0-6DA90DA3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13" y="3729753"/>
            <a:ext cx="531378" cy="538121"/>
          </a:xfrm>
          <a:prstGeom prst="rect">
            <a:avLst/>
          </a:prstGeom>
        </p:spPr>
      </p:pic>
      <p:pic>
        <p:nvPicPr>
          <p:cNvPr id="9" name="Grafik 14">
            <a:extLst>
              <a:ext uri="{FF2B5EF4-FFF2-40B4-BE49-F238E27FC236}">
                <a16:creationId xmlns:a16="http://schemas.microsoft.com/office/drawing/2014/main" id="{E00D36C0-9EEC-4CCF-88DC-17F942BDE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84" y="3161715"/>
            <a:ext cx="524635" cy="534571"/>
          </a:xfrm>
          <a:prstGeom prst="rect">
            <a:avLst/>
          </a:prstGeom>
        </p:spPr>
      </p:pic>
      <p:pic>
        <p:nvPicPr>
          <p:cNvPr id="15" name="Grafik 14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78D8B5A3-BCDA-4CA7-B811-44787B8EF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460" y="3161714"/>
            <a:ext cx="524635" cy="534571"/>
          </a:xfrm>
          <a:prstGeom prst="rect">
            <a:avLst/>
          </a:prstGeom>
        </p:spPr>
      </p:pic>
      <p:pic>
        <p:nvPicPr>
          <p:cNvPr id="16" name="Grafik 15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BC2112F7-8140-47F1-A3D1-19A540C81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00" y="4341802"/>
            <a:ext cx="524635" cy="534571"/>
          </a:xfrm>
          <a:prstGeom prst="rect">
            <a:avLst/>
          </a:prstGeom>
        </p:spPr>
      </p:pic>
      <p:pic>
        <p:nvPicPr>
          <p:cNvPr id="17" name="Grafik 16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C488B216-5BDB-4749-94B3-72A415D8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008" y="4341801"/>
            <a:ext cx="524635" cy="534571"/>
          </a:xfrm>
          <a:prstGeom prst="rect">
            <a:avLst/>
          </a:prstGeom>
        </p:spPr>
      </p:pic>
      <p:pic>
        <p:nvPicPr>
          <p:cNvPr id="18" name="Grafik 17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5FCE33ED-37F6-4CCF-8040-89920C71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158" y="3161713"/>
            <a:ext cx="524635" cy="53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6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Spielregeln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154BD3-4A0B-40BD-91E6-F0266DB2D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40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z="1800" dirty="0">
                <a:cs typeface="Calibri"/>
              </a:rPr>
              <a:t>Weg, welcher von Gegnern absolviert wird</a:t>
            </a:r>
            <a:endParaRPr lang="de-CH" sz="1800" dirty="0" err="1">
              <a:cs typeface="Calibri"/>
            </a:endParaRPr>
          </a:p>
          <a:p>
            <a:r>
              <a:rPr lang="de-CH" sz="1800" dirty="0">
                <a:cs typeface="Calibri"/>
              </a:rPr>
              <a:t>Mehrere Wellen hintereinander</a:t>
            </a:r>
          </a:p>
          <a:p>
            <a:r>
              <a:rPr lang="de-CH" sz="1800" dirty="0">
                <a:cs typeface="Calibri"/>
              </a:rPr>
              <a:t>Türme können vom Spieler gebaut werden</a:t>
            </a:r>
          </a:p>
          <a:p>
            <a:r>
              <a:rPr lang="de-CH" sz="1800" dirty="0">
                <a:cs typeface="Calibri"/>
              </a:rPr>
              <a:t>Spiel ist verloren, wenn Gegner es auf die andere Seite schaffen</a:t>
            </a:r>
          </a:p>
          <a:p>
            <a:r>
              <a:rPr lang="de-CH" dirty="0">
                <a:cs typeface="Calibri"/>
              </a:rPr>
              <a:t>Spiel ist gewonnen, wenn alle Wellen vorbei sind, ohne dass ein Gegner es auf die andere Seite schafft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B1ACDE-F42E-48E5-92CA-2013F0CA85A6}"/>
              </a:ext>
            </a:extLst>
          </p:cNvPr>
          <p:cNvSpPr/>
          <p:nvPr/>
        </p:nvSpPr>
        <p:spPr>
          <a:xfrm>
            <a:off x="4755418" y="1825427"/>
            <a:ext cx="6601752" cy="434946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E69B7A2-D9C1-49B0-9EE9-6D896B09A102}"/>
              </a:ext>
            </a:extLst>
          </p:cNvPr>
          <p:cNvSpPr/>
          <p:nvPr/>
        </p:nvSpPr>
        <p:spPr>
          <a:xfrm>
            <a:off x="4735188" y="3706827"/>
            <a:ext cx="6642211" cy="58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D88E4AA-DD6A-4CED-B015-53E24612B197}"/>
              </a:ext>
            </a:extLst>
          </p:cNvPr>
          <p:cNvSpPr/>
          <p:nvPr/>
        </p:nvSpPr>
        <p:spPr>
          <a:xfrm>
            <a:off x="5257405" y="3754391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8A329B5-210D-4AE6-9837-5E68A6859783}"/>
              </a:ext>
            </a:extLst>
          </p:cNvPr>
          <p:cNvSpPr/>
          <p:nvPr/>
        </p:nvSpPr>
        <p:spPr>
          <a:xfrm>
            <a:off x="8473988" y="3754390"/>
            <a:ext cx="2306229" cy="4855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DF672BB6-B01F-4644-BFD1-93F512227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10" y="3729753"/>
            <a:ext cx="531378" cy="538121"/>
          </a:xfrm>
          <a:prstGeom prst="rect">
            <a:avLst/>
          </a:prstGeom>
        </p:spPr>
      </p:pic>
      <p:pic>
        <p:nvPicPr>
          <p:cNvPr id="13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DB10EE54-54F1-4A0C-906A-806C6530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02" y="3729752"/>
            <a:ext cx="531378" cy="538121"/>
          </a:xfrm>
          <a:prstGeom prst="rect">
            <a:avLst/>
          </a:prstGeom>
        </p:spPr>
      </p:pic>
      <p:pic>
        <p:nvPicPr>
          <p:cNvPr id="14" name="Grafik 12" descr="Ein Bild, das ClipArt enthält.&#10;&#10;Beschreibung automatisch generiert.">
            <a:extLst>
              <a:ext uri="{FF2B5EF4-FFF2-40B4-BE49-F238E27FC236}">
                <a16:creationId xmlns:a16="http://schemas.microsoft.com/office/drawing/2014/main" id="{3690A29D-8E66-40EC-8EB0-6DA90DA3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13" y="3729753"/>
            <a:ext cx="531378" cy="538121"/>
          </a:xfrm>
          <a:prstGeom prst="rect">
            <a:avLst/>
          </a:prstGeom>
        </p:spPr>
      </p:pic>
      <p:pic>
        <p:nvPicPr>
          <p:cNvPr id="9" name="Grafik 14">
            <a:extLst>
              <a:ext uri="{FF2B5EF4-FFF2-40B4-BE49-F238E27FC236}">
                <a16:creationId xmlns:a16="http://schemas.microsoft.com/office/drawing/2014/main" id="{E00D36C0-9EEC-4CCF-88DC-17F942BDE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84" y="3161715"/>
            <a:ext cx="524635" cy="534571"/>
          </a:xfrm>
          <a:prstGeom prst="rect">
            <a:avLst/>
          </a:prstGeom>
        </p:spPr>
      </p:pic>
      <p:pic>
        <p:nvPicPr>
          <p:cNvPr id="15" name="Grafik 14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78D8B5A3-BCDA-4CA7-B811-44787B8EF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460" y="3161714"/>
            <a:ext cx="524635" cy="534571"/>
          </a:xfrm>
          <a:prstGeom prst="rect">
            <a:avLst/>
          </a:prstGeom>
        </p:spPr>
      </p:pic>
      <p:pic>
        <p:nvPicPr>
          <p:cNvPr id="16" name="Grafik 15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BC2112F7-8140-47F1-A3D1-19A540C81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00" y="4341802"/>
            <a:ext cx="524635" cy="534571"/>
          </a:xfrm>
          <a:prstGeom prst="rect">
            <a:avLst/>
          </a:prstGeom>
        </p:spPr>
      </p:pic>
      <p:pic>
        <p:nvPicPr>
          <p:cNvPr id="17" name="Grafik 16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C488B216-5BDB-4749-94B3-72A415D8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008" y="4341801"/>
            <a:ext cx="524635" cy="534571"/>
          </a:xfrm>
          <a:prstGeom prst="rect">
            <a:avLst/>
          </a:prstGeom>
        </p:spPr>
      </p:pic>
      <p:pic>
        <p:nvPicPr>
          <p:cNvPr id="18" name="Grafik 17" descr="Ein Bild, das Transport, Handkarren enthält.&#10;&#10;Beschreibung automatisch generiert.">
            <a:extLst>
              <a:ext uri="{FF2B5EF4-FFF2-40B4-BE49-F238E27FC236}">
                <a16:creationId xmlns:a16="http://schemas.microsoft.com/office/drawing/2014/main" id="{5FCE33ED-37F6-4CCF-8040-89920C71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158" y="3161713"/>
            <a:ext cx="524635" cy="53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1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E87-04AF-C34D-B175-AEE2A91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Geschichte des Tower Defense</a:t>
            </a:r>
            <a:endParaRPr lang="de-CH" dirty="0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D7A4DB52-D91F-4C6B-962D-155C3B3AE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9649-90C0-4A45-A1B6-CC28D1F6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C9CFD-FE00-FD48-BB12-174B6F9B61FA}" type="datetime1">
              <a:rPr lang="de-CH" smtClean="0"/>
              <a:t>13.12.2021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9213-5596-BA42-AFAD-1BC0FF74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>
                <a:latin typeface="Calibri" panose="020F0502020204030204" pitchFamily="34" charset="0"/>
                <a:cs typeface="Calibri" panose="020F0502020204030204" pitchFamily="34" charset="0"/>
              </a:rPr>
              <a:t>Martin Bartolomé – Thomas Curiger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EF9-868D-C044-90AE-62005C8E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4E467-C06D-4A7A-98D0-E1E00465E11C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67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Microsoft Office PowerPoint</Application>
  <PresentationFormat>Breitbild</PresentationFormat>
  <Paragraphs>212</Paragraphs>
  <Slides>38</Slides>
  <Notes>29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</vt:lpstr>
      <vt:lpstr>WebE – Semesterarbeit</vt:lpstr>
      <vt:lpstr>Agenda</vt:lpstr>
      <vt:lpstr>Spielregeln</vt:lpstr>
      <vt:lpstr>Spielregeln</vt:lpstr>
      <vt:lpstr>Spielregeln</vt:lpstr>
      <vt:lpstr>Spielregeln</vt:lpstr>
      <vt:lpstr>Spielregeln</vt:lpstr>
      <vt:lpstr>Spielregeln</vt:lpstr>
      <vt:lpstr>Motivation – Geschichte des Tower Defense</vt:lpstr>
      <vt:lpstr>Motivation – Geschichte des Tower Defense</vt:lpstr>
      <vt:lpstr>Motivation – Geschichte des Tower Defense</vt:lpstr>
      <vt:lpstr>Motivation – Geschichte des Tower Defense</vt:lpstr>
      <vt:lpstr>Motivation – Geschichte des Tower Defense</vt:lpstr>
      <vt:lpstr>Motivation – Geschichte des Tower Defense</vt:lpstr>
      <vt:lpstr>Motivation – Geschichte des Tower Defense</vt:lpstr>
      <vt:lpstr>Motivation – Geschichte des Tower Defense</vt:lpstr>
      <vt:lpstr>Motivation – Geschichte des Tower Defense</vt:lpstr>
      <vt:lpstr>Motivation – Geschichte des Tower Defense</vt:lpstr>
      <vt:lpstr>Motivation – Geschichte des Tower Defense</vt:lpstr>
      <vt:lpstr>Projektverlauf</vt:lpstr>
      <vt:lpstr>Projektverlauf</vt:lpstr>
      <vt:lpstr>Projektverlauf  - Funktionale Anforderungen</vt:lpstr>
      <vt:lpstr>Funktionale Anforderungen  - Spielstart</vt:lpstr>
      <vt:lpstr>Funktionale Anforderungen  - Spielablauf und Validierung</vt:lpstr>
      <vt:lpstr>Funktionale Anforderungen  - Chat</vt:lpstr>
      <vt:lpstr>Projektverlauf  - Qualitative Anforderungen</vt:lpstr>
      <vt:lpstr>Codeausschnitte</vt:lpstr>
      <vt:lpstr>Spieldemo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</vt:lpstr>
      <vt:lpstr>Fazit  - Funktionale Anforderungen</vt:lpstr>
      <vt:lpstr>Fazit  - Qualitative Anforderungen</vt:lpstr>
      <vt:lpstr>Fazit</vt:lpstr>
      <vt:lpstr>Quellenangaben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Bartolomé</dc:creator>
  <cp:lastModifiedBy>Martin BARTOLOME</cp:lastModifiedBy>
  <cp:revision>265</cp:revision>
  <dcterms:created xsi:type="dcterms:W3CDTF">2021-12-11T17:24:41Z</dcterms:created>
  <dcterms:modified xsi:type="dcterms:W3CDTF">2021-12-13T14:18:30Z</dcterms:modified>
</cp:coreProperties>
</file>